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3"/>
  </p:notesMasterIdLst>
  <p:sldIdLst>
    <p:sldId id="280" r:id="rId2"/>
    <p:sldId id="281" r:id="rId3"/>
    <p:sldId id="282" r:id="rId4"/>
    <p:sldId id="283" r:id="rId5"/>
    <p:sldId id="340" r:id="rId6"/>
    <p:sldId id="341" r:id="rId7"/>
    <p:sldId id="383" r:id="rId8"/>
    <p:sldId id="284" r:id="rId9"/>
    <p:sldId id="365" r:id="rId10"/>
    <p:sldId id="285" r:id="rId11"/>
    <p:sldId id="288" r:id="rId12"/>
    <p:sldId id="286" r:id="rId13"/>
    <p:sldId id="287" r:id="rId14"/>
    <p:sldId id="290" r:id="rId15"/>
    <p:sldId id="291" r:id="rId16"/>
    <p:sldId id="292" r:id="rId17"/>
    <p:sldId id="293" r:id="rId18"/>
    <p:sldId id="294" r:id="rId19"/>
    <p:sldId id="295" r:id="rId20"/>
    <p:sldId id="296" r:id="rId21"/>
    <p:sldId id="297" r:id="rId22"/>
    <p:sldId id="299" r:id="rId23"/>
    <p:sldId id="298" r:id="rId24"/>
    <p:sldId id="289" r:id="rId25"/>
    <p:sldId id="339" r:id="rId26"/>
    <p:sldId id="366" r:id="rId27"/>
    <p:sldId id="257" r:id="rId28"/>
    <p:sldId id="258" r:id="rId29"/>
    <p:sldId id="259" r:id="rId30"/>
    <p:sldId id="260" r:id="rId31"/>
    <p:sldId id="261" r:id="rId32"/>
    <p:sldId id="342" r:id="rId33"/>
    <p:sldId id="262" r:id="rId34"/>
    <p:sldId id="263" r:id="rId35"/>
    <p:sldId id="343" r:id="rId36"/>
    <p:sldId id="349" r:id="rId37"/>
    <p:sldId id="345" r:id="rId38"/>
    <p:sldId id="346" r:id="rId39"/>
    <p:sldId id="347" r:id="rId40"/>
    <p:sldId id="367" r:id="rId41"/>
    <p:sldId id="368" r:id="rId42"/>
    <p:sldId id="369" r:id="rId43"/>
    <p:sldId id="370" r:id="rId44"/>
    <p:sldId id="371" r:id="rId45"/>
    <p:sldId id="372" r:id="rId46"/>
    <p:sldId id="373" r:id="rId47"/>
    <p:sldId id="374" r:id="rId48"/>
    <p:sldId id="375" r:id="rId49"/>
    <p:sldId id="376" r:id="rId50"/>
    <p:sldId id="377" r:id="rId51"/>
    <p:sldId id="378" r:id="rId52"/>
    <p:sldId id="379" r:id="rId53"/>
    <p:sldId id="380" r:id="rId54"/>
    <p:sldId id="350" r:id="rId55"/>
    <p:sldId id="351" r:id="rId56"/>
    <p:sldId id="352" r:id="rId57"/>
    <p:sldId id="354" r:id="rId58"/>
    <p:sldId id="355" r:id="rId59"/>
    <p:sldId id="356" r:id="rId60"/>
    <p:sldId id="264" r:id="rId61"/>
    <p:sldId id="357" r:id="rId62"/>
    <p:sldId id="358" r:id="rId63"/>
    <p:sldId id="359" r:id="rId64"/>
    <p:sldId id="360" r:id="rId65"/>
    <p:sldId id="361" r:id="rId66"/>
    <p:sldId id="362" r:id="rId67"/>
    <p:sldId id="363" r:id="rId68"/>
    <p:sldId id="364" r:id="rId69"/>
    <p:sldId id="381" r:id="rId70"/>
    <p:sldId id="384" r:id="rId71"/>
    <p:sldId id="382" r:id="rId72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7C23"/>
    <a:srgbClr val="FD8D1D"/>
    <a:srgbClr val="FFC31B"/>
    <a:srgbClr val="FFFFE7"/>
    <a:srgbClr val="FFFFCF"/>
    <a:srgbClr val="DE7A00"/>
    <a:srgbClr val="E45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D134DE-CC5D-4C33-B3B5-465E9D53C46F}" v="147" dt="2023-02-02T22:29:03.4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 autoAdjust="0"/>
    <p:restoredTop sz="95065" autoAdjust="0"/>
  </p:normalViewPr>
  <p:slideViewPr>
    <p:cSldViewPr>
      <p:cViewPr varScale="1">
        <p:scale>
          <a:sx n="81" d="100"/>
          <a:sy n="81" d="100"/>
        </p:scale>
        <p:origin x="1608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79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78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iqing Yu" userId="76dbd0bb75f3aa62" providerId="LiveId" clId="{FC4BED8D-B233-477F-A57F-A8E1C0AD9783}"/>
    <pc:docChg chg="undo custSel addSld delSld modSld sldOrd">
      <pc:chgData name="Ziqing Yu" userId="76dbd0bb75f3aa62" providerId="LiveId" clId="{FC4BED8D-B233-477F-A57F-A8E1C0AD9783}" dt="2022-12-19T20:09:54.661" v="1044" actId="2696"/>
      <pc:docMkLst>
        <pc:docMk/>
      </pc:docMkLst>
      <pc:sldChg chg="modSp mod ord">
        <pc:chgData name="Ziqing Yu" userId="76dbd0bb75f3aa62" providerId="LiveId" clId="{FC4BED8D-B233-477F-A57F-A8E1C0AD9783}" dt="2022-12-19T20:08:01.714" v="1039"/>
        <pc:sldMkLst>
          <pc:docMk/>
          <pc:sldMk cId="0" sldId="280"/>
        </pc:sldMkLst>
        <pc:spChg chg="mod">
          <ac:chgData name="Ziqing Yu" userId="76dbd0bb75f3aa62" providerId="LiveId" clId="{FC4BED8D-B233-477F-A57F-A8E1C0AD9783}" dt="2022-12-19T18:56:19.250" v="623" actId="20577"/>
          <ac:spMkLst>
            <pc:docMk/>
            <pc:sldMk cId="0" sldId="280"/>
            <ac:spMk id="3074" creationId="{D82F4DED-3F30-4446-98D1-9098F576EFB6}"/>
          </ac:spMkLst>
        </pc:spChg>
        <pc:spChg chg="mod">
          <ac:chgData name="Ziqing Yu" userId="76dbd0bb75f3aa62" providerId="LiveId" clId="{FC4BED8D-B233-477F-A57F-A8E1C0AD9783}" dt="2022-12-19T18:56:37.104" v="641" actId="20577"/>
          <ac:spMkLst>
            <pc:docMk/>
            <pc:sldMk cId="0" sldId="280"/>
            <ac:spMk id="3076" creationId="{969AC5BE-72F8-467E-99A1-0262EF93D23C}"/>
          </ac:spMkLst>
        </pc:spChg>
      </pc:sldChg>
      <pc:sldChg chg="addSp delSp modSp new mod">
        <pc:chgData name="Ziqing Yu" userId="76dbd0bb75f3aa62" providerId="LiveId" clId="{FC4BED8D-B233-477F-A57F-A8E1C0AD9783}" dt="2022-12-19T18:40:39.331" v="117" actId="20577"/>
        <pc:sldMkLst>
          <pc:docMk/>
          <pc:sldMk cId="1323924032" sldId="281"/>
        </pc:sldMkLst>
        <pc:spChg chg="mod">
          <ac:chgData name="Ziqing Yu" userId="76dbd0bb75f3aa62" providerId="LiveId" clId="{FC4BED8D-B233-477F-A57F-A8E1C0AD9783}" dt="2022-12-19T18:40:39.331" v="117" actId="20577"/>
          <ac:spMkLst>
            <pc:docMk/>
            <pc:sldMk cId="1323924032" sldId="281"/>
            <ac:spMk id="2" creationId="{99B598F4-0BC5-F193-C374-5D147836B0CA}"/>
          </ac:spMkLst>
        </pc:spChg>
        <pc:spChg chg="del">
          <ac:chgData name="Ziqing Yu" userId="76dbd0bb75f3aa62" providerId="LiveId" clId="{FC4BED8D-B233-477F-A57F-A8E1C0AD9783}" dt="2022-12-19T18:36:50.177" v="1"/>
          <ac:spMkLst>
            <pc:docMk/>
            <pc:sldMk cId="1323924032" sldId="281"/>
            <ac:spMk id="3" creationId="{35B77D88-99C6-9AEB-AABE-32A20973A924}"/>
          </ac:spMkLst>
        </pc:spChg>
        <pc:spChg chg="add mod">
          <ac:chgData name="Ziqing Yu" userId="76dbd0bb75f3aa62" providerId="LiveId" clId="{FC4BED8D-B233-477F-A57F-A8E1C0AD9783}" dt="2022-12-19T18:38:42.888" v="23" actId="14100"/>
          <ac:spMkLst>
            <pc:docMk/>
            <pc:sldMk cId="1323924032" sldId="281"/>
            <ac:spMk id="13" creationId="{2F55527B-F180-1A5A-F95D-2C40D70E5C47}"/>
          </ac:spMkLst>
        </pc:spChg>
        <pc:spChg chg="add mod">
          <ac:chgData name="Ziqing Yu" userId="76dbd0bb75f3aa62" providerId="LiveId" clId="{FC4BED8D-B233-477F-A57F-A8E1C0AD9783}" dt="2022-12-19T18:39:18.297" v="61" actId="1076"/>
          <ac:spMkLst>
            <pc:docMk/>
            <pc:sldMk cId="1323924032" sldId="281"/>
            <ac:spMk id="14" creationId="{5E0CBC03-2F27-F2A7-C976-98342C5E33B9}"/>
          </ac:spMkLst>
        </pc:spChg>
        <pc:spChg chg="add mod">
          <ac:chgData name="Ziqing Yu" userId="76dbd0bb75f3aa62" providerId="LiveId" clId="{FC4BED8D-B233-477F-A57F-A8E1C0AD9783}" dt="2022-12-19T18:40:12.418" v="100" actId="1076"/>
          <ac:spMkLst>
            <pc:docMk/>
            <pc:sldMk cId="1323924032" sldId="281"/>
            <ac:spMk id="15" creationId="{A2804164-F26D-CE45-15BA-FE6E310B247B}"/>
          </ac:spMkLst>
        </pc:spChg>
        <pc:picChg chg="add mod">
          <ac:chgData name="Ziqing Yu" userId="76dbd0bb75f3aa62" providerId="LiveId" clId="{FC4BED8D-B233-477F-A57F-A8E1C0AD9783}" dt="2022-12-19T18:38:45.909" v="24" actId="1076"/>
          <ac:picMkLst>
            <pc:docMk/>
            <pc:sldMk cId="1323924032" sldId="281"/>
            <ac:picMk id="6" creationId="{4A7D6174-9984-BF30-91EB-F3B8734A19CA}"/>
          </ac:picMkLst>
        </pc:picChg>
        <pc:picChg chg="add del mod">
          <ac:chgData name="Ziqing Yu" userId="76dbd0bb75f3aa62" providerId="LiveId" clId="{FC4BED8D-B233-477F-A57F-A8E1C0AD9783}" dt="2022-12-19T18:37:29.440" v="7" actId="478"/>
          <ac:picMkLst>
            <pc:docMk/>
            <pc:sldMk cId="1323924032" sldId="281"/>
            <ac:picMk id="8" creationId="{A65CA627-A202-C442-0BFC-3A0DAEA96DC7}"/>
          </ac:picMkLst>
        </pc:picChg>
        <pc:picChg chg="add mod">
          <ac:chgData name="Ziqing Yu" userId="76dbd0bb75f3aa62" providerId="LiveId" clId="{FC4BED8D-B233-477F-A57F-A8E1C0AD9783}" dt="2022-12-19T18:38:52.712" v="26" actId="14100"/>
          <ac:picMkLst>
            <pc:docMk/>
            <pc:sldMk cId="1323924032" sldId="281"/>
            <ac:picMk id="10" creationId="{8B52FB9C-1F20-1CE3-0271-B968BC5DBDC4}"/>
          </ac:picMkLst>
        </pc:picChg>
        <pc:cxnChg chg="add del mod">
          <ac:chgData name="Ziqing Yu" userId="76dbd0bb75f3aa62" providerId="LiveId" clId="{FC4BED8D-B233-477F-A57F-A8E1C0AD9783}" dt="2022-12-19T18:38:33.389" v="19" actId="478"/>
          <ac:cxnSpMkLst>
            <pc:docMk/>
            <pc:sldMk cId="1323924032" sldId="281"/>
            <ac:cxnSpMk id="12" creationId="{510C4FAA-4938-FB20-19D0-488B7B8BF965}"/>
          </ac:cxnSpMkLst>
        </pc:cxnChg>
      </pc:sldChg>
      <pc:sldChg chg="addSp delSp modSp new mod">
        <pc:chgData name="Ziqing Yu" userId="76dbd0bb75f3aa62" providerId="LiveId" clId="{FC4BED8D-B233-477F-A57F-A8E1C0AD9783}" dt="2022-12-19T18:43:26.305" v="236" actId="1076"/>
        <pc:sldMkLst>
          <pc:docMk/>
          <pc:sldMk cId="1786516379" sldId="282"/>
        </pc:sldMkLst>
        <pc:spChg chg="mod">
          <ac:chgData name="Ziqing Yu" userId="76dbd0bb75f3aa62" providerId="LiveId" clId="{FC4BED8D-B233-477F-A57F-A8E1C0AD9783}" dt="2022-12-19T18:40:45.763" v="119"/>
          <ac:spMkLst>
            <pc:docMk/>
            <pc:sldMk cId="1786516379" sldId="282"/>
            <ac:spMk id="2" creationId="{821B0956-20C8-3DE5-5CEE-9ED5A241CA5E}"/>
          </ac:spMkLst>
        </pc:spChg>
        <pc:spChg chg="del">
          <ac:chgData name="Ziqing Yu" userId="76dbd0bb75f3aa62" providerId="LiveId" clId="{FC4BED8D-B233-477F-A57F-A8E1C0AD9783}" dt="2022-12-19T18:41:30.803" v="120" actId="22"/>
          <ac:spMkLst>
            <pc:docMk/>
            <pc:sldMk cId="1786516379" sldId="282"/>
            <ac:spMk id="3" creationId="{1EB6144A-2629-0623-60CD-C3F92DFD608D}"/>
          </ac:spMkLst>
        </pc:spChg>
        <pc:spChg chg="add mod">
          <ac:chgData name="Ziqing Yu" userId="76dbd0bb75f3aa62" providerId="LiveId" clId="{FC4BED8D-B233-477F-A57F-A8E1C0AD9783}" dt="2022-12-19T18:43:26.305" v="236" actId="1076"/>
          <ac:spMkLst>
            <pc:docMk/>
            <pc:sldMk cId="1786516379" sldId="282"/>
            <ac:spMk id="7" creationId="{A81AB1ED-11CD-06CF-B216-EC9ED32707C5}"/>
          </ac:spMkLst>
        </pc:spChg>
        <pc:picChg chg="add mod ord">
          <ac:chgData name="Ziqing Yu" userId="76dbd0bb75f3aa62" providerId="LiveId" clId="{FC4BED8D-B233-477F-A57F-A8E1C0AD9783}" dt="2022-12-19T18:41:33.189" v="121" actId="1076"/>
          <ac:picMkLst>
            <pc:docMk/>
            <pc:sldMk cId="1786516379" sldId="282"/>
            <ac:picMk id="6" creationId="{B696A796-3186-D6E6-98D9-DDFF34EDAC59}"/>
          </ac:picMkLst>
        </pc:picChg>
      </pc:sldChg>
      <pc:sldChg chg="addSp delSp modSp new mod">
        <pc:chgData name="Ziqing Yu" userId="76dbd0bb75f3aa62" providerId="LiveId" clId="{FC4BED8D-B233-477F-A57F-A8E1C0AD9783}" dt="2022-12-19T18:51:28.732" v="445" actId="1076"/>
        <pc:sldMkLst>
          <pc:docMk/>
          <pc:sldMk cId="2771011848" sldId="283"/>
        </pc:sldMkLst>
        <pc:spChg chg="mod">
          <ac:chgData name="Ziqing Yu" userId="76dbd0bb75f3aa62" providerId="LiveId" clId="{FC4BED8D-B233-477F-A57F-A8E1C0AD9783}" dt="2022-12-19T18:49:33.160" v="420" actId="20577"/>
          <ac:spMkLst>
            <pc:docMk/>
            <pc:sldMk cId="2771011848" sldId="283"/>
            <ac:spMk id="2" creationId="{0047B71E-91CC-353E-7ECE-F85E65727157}"/>
          </ac:spMkLst>
        </pc:spChg>
        <pc:spChg chg="del">
          <ac:chgData name="Ziqing Yu" userId="76dbd0bb75f3aa62" providerId="LiveId" clId="{FC4BED8D-B233-477F-A57F-A8E1C0AD9783}" dt="2022-12-19T18:44:36.448" v="238" actId="22"/>
          <ac:spMkLst>
            <pc:docMk/>
            <pc:sldMk cId="2771011848" sldId="283"/>
            <ac:spMk id="3" creationId="{45E9ACEE-AEA4-A4B6-AA6A-DBDD03A3658D}"/>
          </ac:spMkLst>
        </pc:spChg>
        <pc:spChg chg="add del mod">
          <ac:chgData name="Ziqing Yu" userId="76dbd0bb75f3aa62" providerId="LiveId" clId="{FC4BED8D-B233-477F-A57F-A8E1C0AD9783}" dt="2022-12-19T18:51:22.677" v="443" actId="478"/>
          <ac:spMkLst>
            <pc:docMk/>
            <pc:sldMk cId="2771011848" sldId="283"/>
            <ac:spMk id="7" creationId="{61B75FAD-E242-AA0F-B62A-245477B4C19B}"/>
          </ac:spMkLst>
        </pc:spChg>
        <pc:spChg chg="add mod">
          <ac:chgData name="Ziqing Yu" userId="76dbd0bb75f3aa62" providerId="LiveId" clId="{FC4BED8D-B233-477F-A57F-A8E1C0AD9783}" dt="2022-12-19T18:51:28.732" v="445" actId="1076"/>
          <ac:spMkLst>
            <pc:docMk/>
            <pc:sldMk cId="2771011848" sldId="283"/>
            <ac:spMk id="16" creationId="{8B19BADC-55F1-04E6-ADAF-A43776AF167A}"/>
          </ac:spMkLst>
        </pc:spChg>
        <pc:picChg chg="add del mod ord">
          <ac:chgData name="Ziqing Yu" userId="76dbd0bb75f3aa62" providerId="LiveId" clId="{FC4BED8D-B233-477F-A57F-A8E1C0AD9783}" dt="2022-12-19T18:45:11.172" v="241" actId="478"/>
          <ac:picMkLst>
            <pc:docMk/>
            <pc:sldMk cId="2771011848" sldId="283"/>
            <ac:picMk id="6" creationId="{4220259E-9201-6562-8DD7-4DA6D84D6F63}"/>
          </ac:picMkLst>
        </pc:picChg>
        <pc:picChg chg="add mod">
          <ac:chgData name="Ziqing Yu" userId="76dbd0bb75f3aa62" providerId="LiveId" clId="{FC4BED8D-B233-477F-A57F-A8E1C0AD9783}" dt="2022-12-19T18:47:07.818" v="254" actId="1076"/>
          <ac:picMkLst>
            <pc:docMk/>
            <pc:sldMk cId="2771011848" sldId="283"/>
            <ac:picMk id="9" creationId="{ECB0BFD2-7CE8-18FA-265B-A8468BB5E531}"/>
          </ac:picMkLst>
        </pc:picChg>
        <pc:picChg chg="add mod">
          <ac:chgData name="Ziqing Yu" userId="76dbd0bb75f3aa62" providerId="LiveId" clId="{FC4BED8D-B233-477F-A57F-A8E1C0AD9783}" dt="2022-12-19T18:47:09.058" v="255" actId="1076"/>
          <ac:picMkLst>
            <pc:docMk/>
            <pc:sldMk cId="2771011848" sldId="283"/>
            <ac:picMk id="11" creationId="{3E50172D-AC54-E1A2-71E2-BC1783C7DFE8}"/>
          </ac:picMkLst>
        </pc:picChg>
        <pc:picChg chg="add del mod">
          <ac:chgData name="Ziqing Yu" userId="76dbd0bb75f3aa62" providerId="LiveId" clId="{FC4BED8D-B233-477F-A57F-A8E1C0AD9783}" dt="2022-12-19T18:47:01.427" v="251" actId="21"/>
          <ac:picMkLst>
            <pc:docMk/>
            <pc:sldMk cId="2771011848" sldId="283"/>
            <ac:picMk id="13" creationId="{B6F8144E-3262-7F6E-AFC1-4AB4811DA8AE}"/>
          </ac:picMkLst>
        </pc:picChg>
        <pc:cxnChg chg="add del">
          <ac:chgData name="Ziqing Yu" userId="76dbd0bb75f3aa62" providerId="LiveId" clId="{FC4BED8D-B233-477F-A57F-A8E1C0AD9783}" dt="2022-12-19T18:47:33.003" v="259" actId="478"/>
          <ac:cxnSpMkLst>
            <pc:docMk/>
            <pc:sldMk cId="2771011848" sldId="283"/>
            <ac:cxnSpMk id="15" creationId="{7F0D4B7E-40A0-98A5-B990-462AD08BC653}"/>
          </ac:cxnSpMkLst>
        </pc:cxnChg>
      </pc:sldChg>
      <pc:sldChg chg="addSp delSp modSp new mod">
        <pc:chgData name="Ziqing Yu" userId="76dbd0bb75f3aa62" providerId="LiveId" clId="{FC4BED8D-B233-477F-A57F-A8E1C0AD9783}" dt="2022-12-19T18:49:41.281" v="441" actId="20577"/>
        <pc:sldMkLst>
          <pc:docMk/>
          <pc:sldMk cId="2065078002" sldId="284"/>
        </pc:sldMkLst>
        <pc:spChg chg="mod">
          <ac:chgData name="Ziqing Yu" userId="76dbd0bb75f3aa62" providerId="LiveId" clId="{FC4BED8D-B233-477F-A57F-A8E1C0AD9783}" dt="2022-12-19T18:49:41.281" v="441" actId="20577"/>
          <ac:spMkLst>
            <pc:docMk/>
            <pc:sldMk cId="2065078002" sldId="284"/>
            <ac:spMk id="2" creationId="{6A586ABF-F840-AABE-5D10-B85EBEA6DC7A}"/>
          </ac:spMkLst>
        </pc:spChg>
        <pc:spChg chg="del">
          <ac:chgData name="Ziqing Yu" userId="76dbd0bb75f3aa62" providerId="LiveId" clId="{FC4BED8D-B233-477F-A57F-A8E1C0AD9783}" dt="2022-12-19T18:47:03.949" v="252"/>
          <ac:spMkLst>
            <pc:docMk/>
            <pc:sldMk cId="2065078002" sldId="284"/>
            <ac:spMk id="3" creationId="{CC25A22A-62C3-9CF4-3314-1B7DF4D1D2CF}"/>
          </ac:spMkLst>
        </pc:spChg>
        <pc:spChg chg="add mod">
          <ac:chgData name="Ziqing Yu" userId="76dbd0bb75f3aa62" providerId="LiveId" clId="{FC4BED8D-B233-477F-A57F-A8E1C0AD9783}" dt="2022-12-19T18:49:24.053" v="397" actId="1076"/>
          <ac:spMkLst>
            <pc:docMk/>
            <pc:sldMk cId="2065078002" sldId="284"/>
            <ac:spMk id="6" creationId="{E0A15B06-8743-A5D1-0393-C3CF4E10A3CE}"/>
          </ac:spMkLst>
        </pc:spChg>
        <pc:picChg chg="add mod">
          <ac:chgData name="Ziqing Yu" userId="76dbd0bb75f3aa62" providerId="LiveId" clId="{FC4BED8D-B233-477F-A57F-A8E1C0AD9783}" dt="2022-12-19T18:47:44.340" v="261" actId="1076"/>
          <ac:picMkLst>
            <pc:docMk/>
            <pc:sldMk cId="2065078002" sldId="284"/>
            <ac:picMk id="5" creationId="{AFB98BDE-B3D3-3C8F-D320-F154BA82C845}"/>
          </ac:picMkLst>
        </pc:picChg>
      </pc:sldChg>
      <pc:sldChg chg="addSp delSp modSp new mod">
        <pc:chgData name="Ziqing Yu" userId="76dbd0bb75f3aa62" providerId="LiveId" clId="{FC4BED8D-B233-477F-A57F-A8E1C0AD9783}" dt="2022-12-19T18:54:51.175" v="571" actId="1076"/>
        <pc:sldMkLst>
          <pc:docMk/>
          <pc:sldMk cId="3424530220" sldId="285"/>
        </pc:sldMkLst>
        <pc:spChg chg="mod">
          <ac:chgData name="Ziqing Yu" userId="76dbd0bb75f3aa62" providerId="LiveId" clId="{FC4BED8D-B233-477F-A57F-A8E1C0AD9783}" dt="2022-12-19T18:51:57.281" v="470" actId="20577"/>
          <ac:spMkLst>
            <pc:docMk/>
            <pc:sldMk cId="3424530220" sldId="285"/>
            <ac:spMk id="2" creationId="{44802E07-74F6-2DE4-81FD-4DE6075E8D8A}"/>
          </ac:spMkLst>
        </pc:spChg>
        <pc:spChg chg="del">
          <ac:chgData name="Ziqing Yu" userId="76dbd0bb75f3aa62" providerId="LiveId" clId="{FC4BED8D-B233-477F-A57F-A8E1C0AD9783}" dt="2022-12-19T18:52:23.046" v="471" actId="22"/>
          <ac:spMkLst>
            <pc:docMk/>
            <pc:sldMk cId="3424530220" sldId="285"/>
            <ac:spMk id="3" creationId="{F755239E-907A-D20A-D56B-294E605B71D1}"/>
          </ac:spMkLst>
        </pc:spChg>
        <pc:spChg chg="add mod">
          <ac:chgData name="Ziqing Yu" userId="76dbd0bb75f3aa62" providerId="LiveId" clId="{FC4BED8D-B233-477F-A57F-A8E1C0AD9783}" dt="2022-12-19T18:54:51.175" v="571" actId="1076"/>
          <ac:spMkLst>
            <pc:docMk/>
            <pc:sldMk cId="3424530220" sldId="285"/>
            <ac:spMk id="7" creationId="{EC214FD1-58C4-AAEC-CE15-3B8AFAB97B02}"/>
          </ac:spMkLst>
        </pc:spChg>
        <pc:picChg chg="add mod ord">
          <ac:chgData name="Ziqing Yu" userId="76dbd0bb75f3aa62" providerId="LiveId" clId="{FC4BED8D-B233-477F-A57F-A8E1C0AD9783}" dt="2022-12-19T18:52:54.154" v="473" actId="1076"/>
          <ac:picMkLst>
            <pc:docMk/>
            <pc:sldMk cId="3424530220" sldId="285"/>
            <ac:picMk id="6" creationId="{AEBA9C27-AEB4-B709-4F4F-192A22186E6A}"/>
          </ac:picMkLst>
        </pc:picChg>
      </pc:sldChg>
      <pc:sldChg chg="addSp delSp modSp new mod">
        <pc:chgData name="Ziqing Yu" userId="76dbd0bb75f3aa62" providerId="LiveId" clId="{FC4BED8D-B233-477F-A57F-A8E1C0AD9783}" dt="2022-12-19T19:09:46.387" v="1029" actId="20577"/>
        <pc:sldMkLst>
          <pc:docMk/>
          <pc:sldMk cId="2826045881" sldId="286"/>
        </pc:sldMkLst>
        <pc:spChg chg="mod">
          <ac:chgData name="Ziqing Yu" userId="76dbd0bb75f3aa62" providerId="LiveId" clId="{FC4BED8D-B233-477F-A57F-A8E1C0AD9783}" dt="2022-12-19T18:55:01.358" v="588" actId="20577"/>
          <ac:spMkLst>
            <pc:docMk/>
            <pc:sldMk cId="2826045881" sldId="286"/>
            <ac:spMk id="2" creationId="{32B4CAEF-5C55-F3E3-8C05-2CE23ACE6CDB}"/>
          </ac:spMkLst>
        </pc:spChg>
        <pc:spChg chg="del">
          <ac:chgData name="Ziqing Yu" userId="76dbd0bb75f3aa62" providerId="LiveId" clId="{FC4BED8D-B233-477F-A57F-A8E1C0AD9783}" dt="2022-12-19T18:55:20.873" v="589"/>
          <ac:spMkLst>
            <pc:docMk/>
            <pc:sldMk cId="2826045881" sldId="286"/>
            <ac:spMk id="3" creationId="{EB2E7518-E0C0-D53D-1B37-534CDE31B06A}"/>
          </ac:spMkLst>
        </pc:spChg>
        <pc:spChg chg="add mod">
          <ac:chgData name="Ziqing Yu" userId="76dbd0bb75f3aa62" providerId="LiveId" clId="{FC4BED8D-B233-477F-A57F-A8E1C0AD9783}" dt="2022-12-19T19:09:46.387" v="1029" actId="20577"/>
          <ac:spMkLst>
            <pc:docMk/>
            <pc:sldMk cId="2826045881" sldId="286"/>
            <ac:spMk id="7" creationId="{AE7B179F-1F9B-14DF-F492-E2250B01F2E9}"/>
          </ac:spMkLst>
        </pc:spChg>
        <pc:picChg chg="add mod">
          <ac:chgData name="Ziqing Yu" userId="76dbd0bb75f3aa62" providerId="LiveId" clId="{FC4BED8D-B233-477F-A57F-A8E1C0AD9783}" dt="2022-12-19T18:57:36.839" v="642" actId="1076"/>
          <ac:picMkLst>
            <pc:docMk/>
            <pc:sldMk cId="2826045881" sldId="286"/>
            <ac:picMk id="6" creationId="{CFF9C7AC-B073-794B-E934-DC1154F16D37}"/>
          </ac:picMkLst>
        </pc:picChg>
      </pc:sldChg>
      <pc:sldChg chg="modSp add del mod">
        <pc:chgData name="Ziqing Yu" userId="76dbd0bb75f3aa62" providerId="LiveId" clId="{FC4BED8D-B233-477F-A57F-A8E1C0AD9783}" dt="2022-12-19T20:09:54.661" v="1044" actId="2696"/>
        <pc:sldMkLst>
          <pc:docMk/>
          <pc:sldMk cId="94996950" sldId="287"/>
        </pc:sldMkLst>
        <pc:spChg chg="mod">
          <ac:chgData name="Ziqing Yu" userId="76dbd0bb75f3aa62" providerId="LiveId" clId="{FC4BED8D-B233-477F-A57F-A8E1C0AD9783}" dt="2022-12-19T20:06:30.887" v="1031" actId="2711"/>
          <ac:spMkLst>
            <pc:docMk/>
            <pc:sldMk cId="94996950" sldId="287"/>
            <ac:spMk id="3" creationId="{7C158E3F-89F5-4DBE-7230-EEE6E71A6CCB}"/>
          </ac:spMkLst>
        </pc:spChg>
      </pc:sldChg>
      <pc:sldChg chg="modSp add del mod">
        <pc:chgData name="Ziqing Yu" userId="76dbd0bb75f3aa62" providerId="LiveId" clId="{FC4BED8D-B233-477F-A57F-A8E1C0AD9783}" dt="2022-12-19T20:09:54.661" v="1044" actId="2696"/>
        <pc:sldMkLst>
          <pc:docMk/>
          <pc:sldMk cId="2981735996" sldId="288"/>
        </pc:sldMkLst>
        <pc:spChg chg="mod">
          <ac:chgData name="Ziqing Yu" userId="76dbd0bb75f3aa62" providerId="LiveId" clId="{FC4BED8D-B233-477F-A57F-A8E1C0AD9783}" dt="2022-12-19T20:06:38.941" v="1032" actId="2711"/>
          <ac:spMkLst>
            <pc:docMk/>
            <pc:sldMk cId="2981735996" sldId="288"/>
            <ac:spMk id="10" creationId="{F0FF3211-1C70-4046-3ED2-BA2BBCB0DEF8}"/>
          </ac:spMkLst>
        </pc:spChg>
      </pc:sldChg>
      <pc:sldChg chg="modSp add del">
        <pc:chgData name="Ziqing Yu" userId="76dbd0bb75f3aa62" providerId="LiveId" clId="{FC4BED8D-B233-477F-A57F-A8E1C0AD9783}" dt="2022-12-19T20:09:54.661" v="1044" actId="2696"/>
        <pc:sldMkLst>
          <pc:docMk/>
          <pc:sldMk cId="2470688130" sldId="289"/>
        </pc:sldMkLst>
        <pc:spChg chg="mod">
          <ac:chgData name="Ziqing Yu" userId="76dbd0bb75f3aa62" providerId="LiveId" clId="{FC4BED8D-B233-477F-A57F-A8E1C0AD9783}" dt="2022-12-19T20:06:44.600" v="1033" actId="2711"/>
          <ac:spMkLst>
            <pc:docMk/>
            <pc:sldMk cId="2470688130" sldId="289"/>
            <ac:spMk id="7" creationId="{271DF986-CC17-9C1A-50B2-A1B823D0DA9E}"/>
          </ac:spMkLst>
        </pc:spChg>
      </pc:sldChg>
      <pc:sldChg chg="modSp add del mod">
        <pc:chgData name="Ziqing Yu" userId="76dbd0bb75f3aa62" providerId="LiveId" clId="{FC4BED8D-B233-477F-A57F-A8E1C0AD9783}" dt="2022-12-19T20:09:54.661" v="1044" actId="2696"/>
        <pc:sldMkLst>
          <pc:docMk/>
          <pc:sldMk cId="3350354078" sldId="290"/>
        </pc:sldMkLst>
        <pc:spChg chg="mod">
          <ac:chgData name="Ziqing Yu" userId="76dbd0bb75f3aa62" providerId="LiveId" clId="{FC4BED8D-B233-477F-A57F-A8E1C0AD9783}" dt="2022-12-19T20:06:54.538" v="1034" actId="2711"/>
          <ac:spMkLst>
            <pc:docMk/>
            <pc:sldMk cId="3350354078" sldId="290"/>
            <ac:spMk id="7" creationId="{4E878F61-5CD3-D628-F883-8D52787AEC45}"/>
          </ac:spMkLst>
        </pc:spChg>
      </pc:sldChg>
      <pc:sldChg chg="modSp add del mod">
        <pc:chgData name="Ziqing Yu" userId="76dbd0bb75f3aa62" providerId="LiveId" clId="{FC4BED8D-B233-477F-A57F-A8E1C0AD9783}" dt="2022-12-19T20:09:54.661" v="1044" actId="2696"/>
        <pc:sldMkLst>
          <pc:docMk/>
          <pc:sldMk cId="3979103082" sldId="291"/>
        </pc:sldMkLst>
        <pc:spChg chg="mod">
          <ac:chgData name="Ziqing Yu" userId="76dbd0bb75f3aa62" providerId="LiveId" clId="{FC4BED8D-B233-477F-A57F-A8E1C0AD9783}" dt="2022-12-19T20:06:59.093" v="1035" actId="2711"/>
          <ac:spMkLst>
            <pc:docMk/>
            <pc:sldMk cId="3979103082" sldId="291"/>
            <ac:spMk id="7" creationId="{E01EA8D3-9E2F-A4D7-B020-689F13156643}"/>
          </ac:spMkLst>
        </pc:spChg>
      </pc:sldChg>
      <pc:sldChg chg="modSp add del mod">
        <pc:chgData name="Ziqing Yu" userId="76dbd0bb75f3aa62" providerId="LiveId" clId="{FC4BED8D-B233-477F-A57F-A8E1C0AD9783}" dt="2022-12-19T20:09:54.661" v="1044" actId="2696"/>
        <pc:sldMkLst>
          <pc:docMk/>
          <pc:sldMk cId="656941187" sldId="292"/>
        </pc:sldMkLst>
        <pc:spChg chg="mod">
          <ac:chgData name="Ziqing Yu" userId="76dbd0bb75f3aa62" providerId="LiveId" clId="{FC4BED8D-B233-477F-A57F-A8E1C0AD9783}" dt="2022-12-19T20:07:04.332" v="1036" actId="2711"/>
          <ac:spMkLst>
            <pc:docMk/>
            <pc:sldMk cId="656941187" sldId="292"/>
            <ac:spMk id="8" creationId="{F0486767-DFE2-A063-EA07-39A6EF0FCEE6}"/>
          </ac:spMkLst>
        </pc:spChg>
      </pc:sldChg>
      <pc:sldChg chg="add del">
        <pc:chgData name="Ziqing Yu" userId="76dbd0bb75f3aa62" providerId="LiveId" clId="{FC4BED8D-B233-477F-A57F-A8E1C0AD9783}" dt="2022-12-19T20:09:44.333" v="1043" actId="2696"/>
        <pc:sldMkLst>
          <pc:docMk/>
          <pc:sldMk cId="3606659380" sldId="293"/>
        </pc:sldMkLst>
      </pc:sldChg>
      <pc:sldChg chg="add del">
        <pc:chgData name="Ziqing Yu" userId="76dbd0bb75f3aa62" providerId="LiveId" clId="{FC4BED8D-B233-477F-A57F-A8E1C0AD9783}" dt="2022-12-19T20:09:44.333" v="1043" actId="2696"/>
        <pc:sldMkLst>
          <pc:docMk/>
          <pc:sldMk cId="1448905895" sldId="294"/>
        </pc:sldMkLst>
      </pc:sldChg>
      <pc:sldChg chg="modSp add del mod">
        <pc:chgData name="Ziqing Yu" userId="76dbd0bb75f3aa62" providerId="LiveId" clId="{FC4BED8D-B233-477F-A57F-A8E1C0AD9783}" dt="2022-12-19T20:09:54.661" v="1044" actId="2696"/>
        <pc:sldMkLst>
          <pc:docMk/>
          <pc:sldMk cId="3668761936" sldId="295"/>
        </pc:sldMkLst>
        <pc:spChg chg="mod">
          <ac:chgData name="Ziqing Yu" userId="76dbd0bb75f3aa62" providerId="LiveId" clId="{FC4BED8D-B233-477F-A57F-A8E1C0AD9783}" dt="2022-12-19T20:08:32.436" v="1042" actId="20577"/>
          <ac:spMkLst>
            <pc:docMk/>
            <pc:sldMk cId="3668761936" sldId="295"/>
            <ac:spMk id="2" creationId="{5C9D74A9-AE3D-F3DD-2BAF-C5DB06F00B4F}"/>
          </ac:spMkLst>
        </pc:spChg>
      </pc:sldChg>
    </pc:docChg>
  </pc:docChgLst>
  <pc:docChgLst>
    <pc:chgData name="Ziqing Yu" userId="76dbd0bb75f3aa62" providerId="LiveId" clId="{C00F1E2B-988F-495B-864B-01751A304B2E}"/>
    <pc:docChg chg="undo custSel addSld delSld modSld sldOrd">
      <pc:chgData name="Ziqing Yu" userId="76dbd0bb75f3aa62" providerId="LiveId" clId="{C00F1E2B-988F-495B-864B-01751A304B2E}" dt="2023-01-24T22:24:17.608" v="1642" actId="20577"/>
      <pc:docMkLst>
        <pc:docMk/>
      </pc:docMkLst>
      <pc:sldChg chg="modSp add del mod">
        <pc:chgData name="Ziqing Yu" userId="76dbd0bb75f3aa62" providerId="LiveId" clId="{C00F1E2B-988F-495B-864B-01751A304B2E}" dt="2023-01-24T22:24:17.608" v="1642" actId="20577"/>
        <pc:sldMkLst>
          <pc:docMk/>
          <pc:sldMk cId="0" sldId="280"/>
        </pc:sldMkLst>
        <pc:spChg chg="mod">
          <ac:chgData name="Ziqing Yu" userId="76dbd0bb75f3aa62" providerId="LiveId" clId="{C00F1E2B-988F-495B-864B-01751A304B2E}" dt="2023-01-24T22:01:44.974" v="390" actId="20577"/>
          <ac:spMkLst>
            <pc:docMk/>
            <pc:sldMk cId="0" sldId="280"/>
            <ac:spMk id="3074" creationId="{D82F4DED-3F30-4446-98D1-9098F576EFB6}"/>
          </ac:spMkLst>
        </pc:spChg>
        <pc:spChg chg="mod">
          <ac:chgData name="Ziqing Yu" userId="76dbd0bb75f3aa62" providerId="LiveId" clId="{C00F1E2B-988F-495B-864B-01751A304B2E}" dt="2023-01-24T22:01:51.109" v="395" actId="20577"/>
          <ac:spMkLst>
            <pc:docMk/>
            <pc:sldMk cId="0" sldId="280"/>
            <ac:spMk id="3075" creationId="{95F9EF8D-DC87-4E6E-8A25-97BD5CBDFAD3}"/>
          </ac:spMkLst>
        </pc:spChg>
        <pc:spChg chg="mod">
          <ac:chgData name="Ziqing Yu" userId="76dbd0bb75f3aa62" providerId="LiveId" clId="{C00F1E2B-988F-495B-864B-01751A304B2E}" dt="2023-01-24T22:24:17.608" v="1642" actId="20577"/>
          <ac:spMkLst>
            <pc:docMk/>
            <pc:sldMk cId="0" sldId="280"/>
            <ac:spMk id="3076" creationId="{969AC5BE-72F8-467E-99A1-0262EF93D23C}"/>
          </ac:spMkLst>
        </pc:spChg>
      </pc:sldChg>
      <pc:sldChg chg="addSp delSp modSp mod">
        <pc:chgData name="Ziqing Yu" userId="76dbd0bb75f3aa62" providerId="LiveId" clId="{C00F1E2B-988F-495B-864B-01751A304B2E}" dt="2023-01-24T22:13:09.878" v="955" actId="20577"/>
        <pc:sldMkLst>
          <pc:docMk/>
          <pc:sldMk cId="1938784375" sldId="281"/>
        </pc:sldMkLst>
        <pc:spChg chg="mod">
          <ac:chgData name="Ziqing Yu" userId="76dbd0bb75f3aa62" providerId="LiveId" clId="{C00F1E2B-988F-495B-864B-01751A304B2E}" dt="2023-01-23T20:47:15.913" v="315" actId="20577"/>
          <ac:spMkLst>
            <pc:docMk/>
            <pc:sldMk cId="1938784375" sldId="281"/>
            <ac:spMk id="2" creationId="{3D546D05-5947-1209-D580-59C6CE84F71C}"/>
          </ac:spMkLst>
        </pc:spChg>
        <pc:spChg chg="add del mod">
          <ac:chgData name="Ziqing Yu" userId="76dbd0bb75f3aa62" providerId="LiveId" clId="{C00F1E2B-988F-495B-864B-01751A304B2E}" dt="2023-01-23T20:40:21.362" v="19"/>
          <ac:spMkLst>
            <pc:docMk/>
            <pc:sldMk cId="1938784375" sldId="281"/>
            <ac:spMk id="3" creationId="{167D8DD9-F05C-D945-C360-068B13A96B76}"/>
          </ac:spMkLst>
        </pc:spChg>
        <pc:spChg chg="add del mod">
          <ac:chgData name="Ziqing Yu" userId="76dbd0bb75f3aa62" providerId="LiveId" clId="{C00F1E2B-988F-495B-864B-01751A304B2E}" dt="2023-01-24T22:06:32.309" v="401"/>
          <ac:spMkLst>
            <pc:docMk/>
            <pc:sldMk cId="1938784375" sldId="281"/>
            <ac:spMk id="3" creationId="{6B25F02A-3204-FD70-9625-25EB69AC13CE}"/>
          </ac:spMkLst>
        </pc:spChg>
        <pc:spChg chg="add del mod">
          <ac:chgData name="Ziqing Yu" userId="76dbd0bb75f3aa62" providerId="LiveId" clId="{C00F1E2B-988F-495B-864B-01751A304B2E}" dt="2023-01-24T07:40:31.789" v="346"/>
          <ac:spMkLst>
            <pc:docMk/>
            <pc:sldMk cId="1938784375" sldId="281"/>
            <ac:spMk id="3" creationId="{76CC8692-0616-9F6E-EC9F-A4A7368C648B}"/>
          </ac:spMkLst>
        </pc:spChg>
        <pc:spChg chg="add mod">
          <ac:chgData name="Ziqing Yu" userId="76dbd0bb75f3aa62" providerId="LiveId" clId="{C00F1E2B-988F-495B-864B-01751A304B2E}" dt="2023-01-24T22:13:09.878" v="955" actId="20577"/>
          <ac:spMkLst>
            <pc:docMk/>
            <pc:sldMk cId="1938784375" sldId="281"/>
            <ac:spMk id="8" creationId="{8FE952FB-D007-EACB-9B7E-9F86E08453E7}"/>
          </ac:spMkLst>
        </pc:spChg>
        <pc:picChg chg="add del mod">
          <ac:chgData name="Ziqing Yu" userId="76dbd0bb75f3aa62" providerId="LiveId" clId="{C00F1E2B-988F-495B-864B-01751A304B2E}" dt="2023-01-24T22:06:27.436" v="400" actId="478"/>
          <ac:picMkLst>
            <pc:docMk/>
            <pc:sldMk cId="1938784375" sldId="281"/>
            <ac:picMk id="6" creationId="{879E8FBF-DCC3-EEF5-8D76-156D6A6E519E}"/>
          </ac:picMkLst>
        </pc:picChg>
        <pc:picChg chg="del">
          <ac:chgData name="Ziqing Yu" userId="76dbd0bb75f3aa62" providerId="LiveId" clId="{C00F1E2B-988F-495B-864B-01751A304B2E}" dt="2023-01-23T20:40:16.285" v="17" actId="478"/>
          <ac:picMkLst>
            <pc:docMk/>
            <pc:sldMk cId="1938784375" sldId="281"/>
            <ac:picMk id="6" creationId="{C8F06D6A-C526-A1B7-AF4C-319A106E10EC}"/>
          </ac:picMkLst>
        </pc:picChg>
        <pc:picChg chg="add del mod">
          <ac:chgData name="Ziqing Yu" userId="76dbd0bb75f3aa62" providerId="LiveId" clId="{C00F1E2B-988F-495B-864B-01751A304B2E}" dt="2023-01-24T07:40:26.848" v="345" actId="478"/>
          <ac:picMkLst>
            <pc:docMk/>
            <pc:sldMk cId="1938784375" sldId="281"/>
            <ac:picMk id="7" creationId="{6939E842-0A8F-C064-ED71-AF150AF7EC5E}"/>
          </ac:picMkLst>
        </pc:picChg>
        <pc:picChg chg="add mod">
          <ac:chgData name="Ziqing Yu" userId="76dbd0bb75f3aa62" providerId="LiveId" clId="{C00F1E2B-988F-495B-864B-01751A304B2E}" dt="2023-01-24T22:06:33.595" v="404" actId="1076"/>
          <ac:picMkLst>
            <pc:docMk/>
            <pc:sldMk cId="1938784375" sldId="281"/>
            <ac:picMk id="7" creationId="{BE885932-EDA0-11BC-73BE-F41BCFE87F34}"/>
          </ac:picMkLst>
        </pc:picChg>
      </pc:sldChg>
      <pc:sldChg chg="addSp delSp modSp mod">
        <pc:chgData name="Ziqing Yu" userId="76dbd0bb75f3aa62" providerId="LiveId" clId="{C00F1E2B-988F-495B-864B-01751A304B2E}" dt="2023-01-24T22:24:00.296" v="1629" actId="1076"/>
        <pc:sldMkLst>
          <pc:docMk/>
          <pc:sldMk cId="831859171" sldId="282"/>
        </pc:sldMkLst>
        <pc:spChg chg="mod">
          <ac:chgData name="Ziqing Yu" userId="76dbd0bb75f3aa62" providerId="LiveId" clId="{C00F1E2B-988F-495B-864B-01751A304B2E}" dt="2023-01-24T07:29:09.008" v="339" actId="20577"/>
          <ac:spMkLst>
            <pc:docMk/>
            <pc:sldMk cId="831859171" sldId="282"/>
            <ac:spMk id="2" creationId="{BEFA3EE9-727C-8314-2B93-54796962C99C}"/>
          </ac:spMkLst>
        </pc:spChg>
        <pc:spChg chg="add del mod">
          <ac:chgData name="Ziqing Yu" userId="76dbd0bb75f3aa62" providerId="LiveId" clId="{C00F1E2B-988F-495B-864B-01751A304B2E}" dt="2023-01-24T07:28:54.343" v="316"/>
          <ac:spMkLst>
            <pc:docMk/>
            <pc:sldMk cId="831859171" sldId="282"/>
            <ac:spMk id="3" creationId="{71320EA0-5DCE-7322-D0FE-B810A0EC4269}"/>
          </ac:spMkLst>
        </pc:spChg>
        <pc:spChg chg="add del">
          <ac:chgData name="Ziqing Yu" userId="76dbd0bb75f3aa62" providerId="LiveId" clId="{C00F1E2B-988F-495B-864B-01751A304B2E}" dt="2023-01-24T22:01:20.832" v="364" actId="22"/>
          <ac:spMkLst>
            <pc:docMk/>
            <pc:sldMk cId="831859171" sldId="282"/>
            <ac:spMk id="5" creationId="{8D0F7803-EA04-A4A9-5570-D806622F233C}"/>
          </ac:spMkLst>
        </pc:spChg>
        <pc:spChg chg="add del mod">
          <ac:chgData name="Ziqing Yu" userId="76dbd0bb75f3aa62" providerId="LiveId" clId="{C00F1E2B-988F-495B-864B-01751A304B2E}" dt="2023-01-24T22:06:37.163" v="406"/>
          <ac:spMkLst>
            <pc:docMk/>
            <pc:sldMk cId="831859171" sldId="282"/>
            <ac:spMk id="6" creationId="{A8E3EC84-BF0B-4AE0-8D3B-C109970FB67F}"/>
          </ac:spMkLst>
        </pc:spChg>
        <pc:spChg chg="add del mod">
          <ac:chgData name="Ziqing Yu" userId="76dbd0bb75f3aa62" providerId="LiveId" clId="{C00F1E2B-988F-495B-864B-01751A304B2E}" dt="2023-01-24T07:40:40.644" v="351"/>
          <ac:spMkLst>
            <pc:docMk/>
            <pc:sldMk cId="831859171" sldId="282"/>
            <ac:spMk id="7" creationId="{37F3A353-5921-206C-9CA8-BDAEA727C9BD}"/>
          </ac:spMkLst>
        </pc:spChg>
        <pc:spChg chg="add mod">
          <ac:chgData name="Ziqing Yu" userId="76dbd0bb75f3aa62" providerId="LiveId" clId="{C00F1E2B-988F-495B-864B-01751A304B2E}" dt="2023-01-24T22:24:00.296" v="1629" actId="1076"/>
          <ac:spMkLst>
            <pc:docMk/>
            <pc:sldMk cId="831859171" sldId="282"/>
            <ac:spMk id="10" creationId="{BADF6A8C-E2AF-7F3F-A50B-A24E6E5CD52A}"/>
          </ac:spMkLst>
        </pc:spChg>
        <pc:picChg chg="add del mod">
          <ac:chgData name="Ziqing Yu" userId="76dbd0bb75f3aa62" providerId="LiveId" clId="{C00F1E2B-988F-495B-864B-01751A304B2E}" dt="2023-01-24T07:40:36.609" v="350" actId="478"/>
          <ac:picMkLst>
            <pc:docMk/>
            <pc:sldMk cId="831859171" sldId="282"/>
            <ac:picMk id="6" creationId="{C541B1E0-938E-9918-8405-0B15BA1FFEBF}"/>
          </ac:picMkLst>
        </pc:picChg>
        <pc:picChg chg="del">
          <ac:chgData name="Ziqing Yu" userId="76dbd0bb75f3aa62" providerId="LiveId" clId="{C00F1E2B-988F-495B-864B-01751A304B2E}" dt="2023-01-23T20:40:17.476" v="18" actId="478"/>
          <ac:picMkLst>
            <pc:docMk/>
            <pc:sldMk cId="831859171" sldId="282"/>
            <ac:picMk id="6" creationId="{CA6B0118-9595-73C8-40F8-0FA43CA74BE0}"/>
          </ac:picMkLst>
        </pc:picChg>
        <pc:picChg chg="add mod">
          <ac:chgData name="Ziqing Yu" userId="76dbd0bb75f3aa62" providerId="LiveId" clId="{C00F1E2B-988F-495B-864B-01751A304B2E}" dt="2023-01-24T22:16:31.186" v="1241" actId="1076"/>
          <ac:picMkLst>
            <pc:docMk/>
            <pc:sldMk cId="831859171" sldId="282"/>
            <ac:picMk id="8" creationId="{37A28BC5-E518-2B40-1F27-1FA878F90AC8}"/>
          </ac:picMkLst>
        </pc:picChg>
        <pc:picChg chg="add del mod">
          <ac:chgData name="Ziqing Yu" userId="76dbd0bb75f3aa62" providerId="LiveId" clId="{C00F1E2B-988F-495B-864B-01751A304B2E}" dt="2023-01-24T22:06:35.247" v="405" actId="478"/>
          <ac:picMkLst>
            <pc:docMk/>
            <pc:sldMk cId="831859171" sldId="282"/>
            <ac:picMk id="9" creationId="{2129D0BC-8C85-56B8-A8FF-6D55C6007C71}"/>
          </ac:picMkLst>
        </pc:picChg>
      </pc:sldChg>
      <pc:sldChg chg="addSp delSp modSp new mod ord">
        <pc:chgData name="Ziqing Yu" userId="76dbd0bb75f3aa62" providerId="LiveId" clId="{C00F1E2B-988F-495B-864B-01751A304B2E}" dt="2023-01-24T22:12:39.927" v="922" actId="20577"/>
        <pc:sldMkLst>
          <pc:docMk/>
          <pc:sldMk cId="1369771716" sldId="283"/>
        </pc:sldMkLst>
        <pc:spChg chg="add del mod">
          <ac:chgData name="Ziqing Yu" userId="76dbd0bb75f3aa62" providerId="LiveId" clId="{C00F1E2B-988F-495B-864B-01751A304B2E}" dt="2023-01-24T07:49:48.050" v="360"/>
          <ac:spMkLst>
            <pc:docMk/>
            <pc:sldMk cId="1369771716" sldId="283"/>
            <ac:spMk id="3" creationId="{1B7A37BB-FEA0-3487-823C-9E3523EA74DB}"/>
          </ac:spMkLst>
        </pc:spChg>
        <pc:spChg chg="del">
          <ac:chgData name="Ziqing Yu" userId="76dbd0bb75f3aa62" providerId="LiveId" clId="{C00F1E2B-988F-495B-864B-01751A304B2E}" dt="2023-01-24T07:37:32.804" v="340"/>
          <ac:spMkLst>
            <pc:docMk/>
            <pc:sldMk cId="1369771716" sldId="283"/>
            <ac:spMk id="3" creationId="{6212CEAB-E925-A5CA-9EC9-67C73DA90C8F}"/>
          </ac:spMkLst>
        </pc:spChg>
        <pc:spChg chg="add del mod">
          <ac:chgData name="Ziqing Yu" userId="76dbd0bb75f3aa62" providerId="LiveId" clId="{C00F1E2B-988F-495B-864B-01751A304B2E}" dt="2023-01-24T22:06:25.247" v="397"/>
          <ac:spMkLst>
            <pc:docMk/>
            <pc:sldMk cId="1369771716" sldId="283"/>
            <ac:spMk id="3" creationId="{EFC7FF12-2726-8A4F-4E3F-C772E84D9F56}"/>
          </ac:spMkLst>
        </pc:spChg>
        <pc:spChg chg="add del mod">
          <ac:chgData name="Ziqing Yu" userId="76dbd0bb75f3aa62" providerId="LiveId" clId="{C00F1E2B-988F-495B-864B-01751A304B2E}" dt="2023-01-24T07:40:45.279" v="355"/>
          <ac:spMkLst>
            <pc:docMk/>
            <pc:sldMk cId="1369771716" sldId="283"/>
            <ac:spMk id="7" creationId="{E226F9E3-2B9E-1C01-832A-0E772A5712B9}"/>
          </ac:spMkLst>
        </pc:spChg>
        <pc:spChg chg="add del mod">
          <ac:chgData name="Ziqing Yu" userId="76dbd0bb75f3aa62" providerId="LiveId" clId="{C00F1E2B-988F-495B-864B-01751A304B2E}" dt="2023-01-24T22:12:39.927" v="922" actId="20577"/>
          <ac:spMkLst>
            <pc:docMk/>
            <pc:sldMk cId="1369771716" sldId="283"/>
            <ac:spMk id="8" creationId="{C1C04AE6-2948-6EA5-3781-6B1B71471EDE}"/>
          </ac:spMkLst>
        </pc:spChg>
        <pc:picChg chg="add del mod">
          <ac:chgData name="Ziqing Yu" userId="76dbd0bb75f3aa62" providerId="LiveId" clId="{C00F1E2B-988F-495B-864B-01751A304B2E}" dt="2023-01-24T07:40:43.754" v="354" actId="478"/>
          <ac:picMkLst>
            <pc:docMk/>
            <pc:sldMk cId="1369771716" sldId="283"/>
            <ac:picMk id="6" creationId="{83800EAF-2EBA-2EE3-4799-0BCC42D90ABE}"/>
          </ac:picMkLst>
        </pc:picChg>
        <pc:picChg chg="add del mod">
          <ac:chgData name="Ziqing Yu" userId="76dbd0bb75f3aa62" providerId="LiveId" clId="{C00F1E2B-988F-495B-864B-01751A304B2E}" dt="2023-01-24T22:06:17.917" v="396" actId="478"/>
          <ac:picMkLst>
            <pc:docMk/>
            <pc:sldMk cId="1369771716" sldId="283"/>
            <ac:picMk id="6" creationId="{E412BA59-3B60-0DA8-9BE1-6A61F7EEF660}"/>
          </ac:picMkLst>
        </pc:picChg>
        <pc:picChg chg="add mod">
          <ac:chgData name="Ziqing Yu" userId="76dbd0bb75f3aa62" providerId="LiveId" clId="{C00F1E2B-988F-495B-864B-01751A304B2E}" dt="2023-01-24T22:11:24.594" v="807" actId="1076"/>
          <ac:picMkLst>
            <pc:docMk/>
            <pc:sldMk cId="1369771716" sldId="283"/>
            <ac:picMk id="7" creationId="{819375F3-4009-CA2F-C69B-5100E2A0F908}"/>
          </ac:picMkLst>
        </pc:picChg>
        <pc:picChg chg="add del mod">
          <ac:chgData name="Ziqing Yu" userId="76dbd0bb75f3aa62" providerId="LiveId" clId="{C00F1E2B-988F-495B-864B-01751A304B2E}" dt="2023-01-24T07:49:46.403" v="359" actId="478"/>
          <ac:picMkLst>
            <pc:docMk/>
            <pc:sldMk cId="1369771716" sldId="283"/>
            <ac:picMk id="9" creationId="{0B871FA5-FA67-7680-4E89-5644F3DCADB5}"/>
          </ac:picMkLst>
        </pc:picChg>
      </pc:sldChg>
      <pc:sldChg chg="modSp new mod ord">
        <pc:chgData name="Ziqing Yu" userId="76dbd0bb75f3aa62" providerId="LiveId" clId="{C00F1E2B-988F-495B-864B-01751A304B2E}" dt="2023-01-24T22:12:57.834" v="951" actId="20577"/>
        <pc:sldMkLst>
          <pc:docMk/>
          <pc:sldMk cId="2029808732" sldId="284"/>
        </pc:sldMkLst>
        <pc:spChg chg="mod">
          <ac:chgData name="Ziqing Yu" userId="76dbd0bb75f3aa62" providerId="LiveId" clId="{C00F1E2B-988F-495B-864B-01751A304B2E}" dt="2023-01-24T22:07:10.097" v="454" actId="20577"/>
          <ac:spMkLst>
            <pc:docMk/>
            <pc:sldMk cId="2029808732" sldId="284"/>
            <ac:spMk id="2" creationId="{5CF9B908-FB4F-41D6-893C-57FAB556F4CC}"/>
          </ac:spMkLst>
        </pc:spChg>
        <pc:spChg chg="mod">
          <ac:chgData name="Ziqing Yu" userId="76dbd0bb75f3aa62" providerId="LiveId" clId="{C00F1E2B-988F-495B-864B-01751A304B2E}" dt="2023-01-24T22:12:57.834" v="951" actId="20577"/>
          <ac:spMkLst>
            <pc:docMk/>
            <pc:sldMk cId="2029808732" sldId="284"/>
            <ac:spMk id="3" creationId="{359BC6BB-813C-7EAC-7221-52586C1F141A}"/>
          </ac:spMkLst>
        </pc:spChg>
      </pc:sldChg>
      <pc:sldChg chg="addSp delSp modSp new mod">
        <pc:chgData name="Ziqing Yu" userId="76dbd0bb75f3aa62" providerId="LiveId" clId="{C00F1E2B-988F-495B-864B-01751A304B2E}" dt="2023-01-24T22:16:15.664" v="1240" actId="20577"/>
        <pc:sldMkLst>
          <pc:docMk/>
          <pc:sldMk cId="663382584" sldId="285"/>
        </pc:sldMkLst>
        <pc:spChg chg="mod">
          <ac:chgData name="Ziqing Yu" userId="76dbd0bb75f3aa62" providerId="LiveId" clId="{C00F1E2B-988F-495B-864B-01751A304B2E}" dt="2023-01-24T22:16:15.664" v="1240" actId="20577"/>
          <ac:spMkLst>
            <pc:docMk/>
            <pc:sldMk cId="663382584" sldId="285"/>
            <ac:spMk id="2" creationId="{B2961A59-F36B-F3CF-82E7-579A1282CFC7}"/>
          </ac:spMkLst>
        </pc:spChg>
        <pc:spChg chg="del">
          <ac:chgData name="Ziqing Yu" userId="76dbd0bb75f3aa62" providerId="LiveId" clId="{C00F1E2B-988F-495B-864B-01751A304B2E}" dt="2023-01-24T22:13:25.915" v="957"/>
          <ac:spMkLst>
            <pc:docMk/>
            <pc:sldMk cId="663382584" sldId="285"/>
            <ac:spMk id="3" creationId="{28EB2069-865F-6A47-092D-673F3F0C4841}"/>
          </ac:spMkLst>
        </pc:spChg>
        <pc:spChg chg="add mod">
          <ac:chgData name="Ziqing Yu" userId="76dbd0bb75f3aa62" providerId="LiveId" clId="{C00F1E2B-988F-495B-864B-01751A304B2E}" dt="2023-01-24T22:16:10.097" v="1225" actId="20577"/>
          <ac:spMkLst>
            <pc:docMk/>
            <pc:sldMk cId="663382584" sldId="285"/>
            <ac:spMk id="6" creationId="{A9F8AC8E-AA70-C17D-B929-B069D85B7E3B}"/>
          </ac:spMkLst>
        </pc:spChg>
        <pc:picChg chg="add mod">
          <ac:chgData name="Ziqing Yu" userId="76dbd0bb75f3aa62" providerId="LiveId" clId="{C00F1E2B-988F-495B-864B-01751A304B2E}" dt="2023-01-24T22:13:29.058" v="959" actId="1076"/>
          <ac:picMkLst>
            <pc:docMk/>
            <pc:sldMk cId="663382584" sldId="285"/>
            <ac:picMk id="5" creationId="{9953F1AD-91EF-AFDF-DA40-A62F062D0174}"/>
          </ac:picMkLst>
        </pc:picChg>
      </pc:sldChg>
    </pc:docChg>
  </pc:docChgLst>
  <pc:docChgLst>
    <pc:chgData name="Ziqing Yu" userId="76dbd0bb75f3aa62" providerId="LiveId" clId="{31473BE9-0D82-4ABB-A311-CB31F9F364DA}"/>
    <pc:docChg chg="custSel addSld modSld sldOrd">
      <pc:chgData name="Ziqing Yu" userId="76dbd0bb75f3aa62" providerId="LiveId" clId="{31473BE9-0D82-4ABB-A311-CB31F9F364DA}" dt="2022-11-28T12:17:32.979" v="432" actId="1076"/>
      <pc:docMkLst>
        <pc:docMk/>
      </pc:docMkLst>
      <pc:sldChg chg="addSp delSp modSp">
        <pc:chgData name="Ziqing Yu" userId="76dbd0bb75f3aa62" providerId="LiveId" clId="{31473BE9-0D82-4ABB-A311-CB31F9F364DA}" dt="2022-11-28T11:53:41.058" v="75"/>
        <pc:sldMkLst>
          <pc:docMk/>
          <pc:sldMk cId="1143448818" sldId="331"/>
        </pc:sldMkLst>
        <pc:spChg chg="add del mod">
          <ac:chgData name="Ziqing Yu" userId="76dbd0bb75f3aa62" providerId="LiveId" clId="{31473BE9-0D82-4ABB-A311-CB31F9F364DA}" dt="2022-11-28T09:58:13.792" v="4"/>
          <ac:spMkLst>
            <pc:docMk/>
            <pc:sldMk cId="1143448818" sldId="331"/>
            <ac:spMk id="3" creationId="{515A6880-5681-613B-C928-7C17710861FA}"/>
          </ac:spMkLst>
        </pc:spChg>
        <pc:spChg chg="add del mod">
          <ac:chgData name="Ziqing Yu" userId="76dbd0bb75f3aa62" providerId="LiveId" clId="{31473BE9-0D82-4ABB-A311-CB31F9F364DA}" dt="2022-11-28T11:53:41.058" v="75"/>
          <ac:spMkLst>
            <pc:docMk/>
            <pc:sldMk cId="1143448818" sldId="331"/>
            <ac:spMk id="8" creationId="{2DC1B85C-5557-DDA1-85EF-9B8E62AEBE14}"/>
          </ac:spMkLst>
        </pc:spChg>
        <pc:picChg chg="del">
          <ac:chgData name="Ziqing Yu" userId="76dbd0bb75f3aa62" providerId="LiveId" clId="{31473BE9-0D82-4ABB-A311-CB31F9F364DA}" dt="2022-11-28T09:57:16.303" v="0" actId="478"/>
          <ac:picMkLst>
            <pc:docMk/>
            <pc:sldMk cId="1143448818" sldId="331"/>
            <ac:picMk id="6" creationId="{E36797CF-0C87-94B1-0BF1-1A5EC4A521EA}"/>
          </ac:picMkLst>
        </pc:picChg>
        <pc:picChg chg="add del mod">
          <ac:chgData name="Ziqing Yu" userId="76dbd0bb75f3aa62" providerId="LiveId" clId="{31473BE9-0D82-4ABB-A311-CB31F9F364DA}" dt="2022-11-28T11:53:37.347" v="74" actId="478"/>
          <ac:picMkLst>
            <pc:docMk/>
            <pc:sldMk cId="1143448818" sldId="331"/>
            <ac:picMk id="7" creationId="{65AD185A-6648-4797-8300-DC73A3DB6B36}"/>
          </ac:picMkLst>
        </pc:picChg>
        <pc:picChg chg="add mod">
          <ac:chgData name="Ziqing Yu" userId="76dbd0bb75f3aa62" providerId="LiveId" clId="{31473BE9-0D82-4ABB-A311-CB31F9F364DA}" dt="2022-11-28T11:53:41.058" v="75"/>
          <ac:picMkLst>
            <pc:docMk/>
            <pc:sldMk cId="1143448818" sldId="331"/>
            <ac:picMk id="10" creationId="{895C56A5-4D66-140E-04CC-200CEC6B33BD}"/>
          </ac:picMkLst>
        </pc:picChg>
      </pc:sldChg>
      <pc:sldChg chg="addSp delSp modSp">
        <pc:chgData name="Ziqing Yu" userId="76dbd0bb75f3aa62" providerId="LiveId" clId="{31473BE9-0D82-4ABB-A311-CB31F9F364DA}" dt="2022-11-28T11:54:06.389" v="79"/>
        <pc:sldMkLst>
          <pc:docMk/>
          <pc:sldMk cId="2308039067" sldId="332"/>
        </pc:sldMkLst>
        <pc:spChg chg="add del mod">
          <ac:chgData name="Ziqing Yu" userId="76dbd0bb75f3aa62" providerId="LiveId" clId="{31473BE9-0D82-4ABB-A311-CB31F9F364DA}" dt="2022-11-28T09:58:23.357" v="5"/>
          <ac:spMkLst>
            <pc:docMk/>
            <pc:sldMk cId="2308039067" sldId="332"/>
            <ac:spMk id="3" creationId="{70B0C9CD-0EB5-1EC5-EA4F-2A030F23D47B}"/>
          </ac:spMkLst>
        </pc:spChg>
        <pc:spChg chg="add del mod">
          <ac:chgData name="Ziqing Yu" userId="76dbd0bb75f3aa62" providerId="LiveId" clId="{31473BE9-0D82-4ABB-A311-CB31F9F364DA}" dt="2022-11-28T11:53:48.213" v="77"/>
          <ac:spMkLst>
            <pc:docMk/>
            <pc:sldMk cId="2308039067" sldId="332"/>
            <ac:spMk id="8" creationId="{E43BF0C1-9DEC-465D-8415-3769EB5770F6}"/>
          </ac:spMkLst>
        </pc:spChg>
        <pc:spChg chg="add del mod">
          <ac:chgData name="Ziqing Yu" userId="76dbd0bb75f3aa62" providerId="LiveId" clId="{31473BE9-0D82-4ABB-A311-CB31F9F364DA}" dt="2022-11-28T11:54:06.389" v="79"/>
          <ac:spMkLst>
            <pc:docMk/>
            <pc:sldMk cId="2308039067" sldId="332"/>
            <ac:spMk id="11" creationId="{ABABF254-C6A2-35B4-553A-2DE058F198B2}"/>
          </ac:spMkLst>
        </pc:spChg>
        <pc:picChg chg="del">
          <ac:chgData name="Ziqing Yu" userId="76dbd0bb75f3aa62" providerId="LiveId" clId="{31473BE9-0D82-4ABB-A311-CB31F9F364DA}" dt="2022-11-28T09:57:18.282" v="1" actId="478"/>
          <ac:picMkLst>
            <pc:docMk/>
            <pc:sldMk cId="2308039067" sldId="332"/>
            <ac:picMk id="6" creationId="{AB2452CF-75E4-9C1B-2B8E-6A18725F7890}"/>
          </ac:picMkLst>
        </pc:picChg>
        <pc:picChg chg="add del mod">
          <ac:chgData name="Ziqing Yu" userId="76dbd0bb75f3aa62" providerId="LiveId" clId="{31473BE9-0D82-4ABB-A311-CB31F9F364DA}" dt="2022-11-28T11:53:46.087" v="76" actId="478"/>
          <ac:picMkLst>
            <pc:docMk/>
            <pc:sldMk cId="2308039067" sldId="332"/>
            <ac:picMk id="7" creationId="{41DD7833-6D13-E8B1-1935-158AC36556E1}"/>
          </ac:picMkLst>
        </pc:picChg>
        <pc:picChg chg="add del mod">
          <ac:chgData name="Ziqing Yu" userId="76dbd0bb75f3aa62" providerId="LiveId" clId="{31473BE9-0D82-4ABB-A311-CB31F9F364DA}" dt="2022-11-28T11:54:05.009" v="78" actId="478"/>
          <ac:picMkLst>
            <pc:docMk/>
            <pc:sldMk cId="2308039067" sldId="332"/>
            <ac:picMk id="10" creationId="{250A259D-817E-99A7-6A5E-F8EA8D25056C}"/>
          </ac:picMkLst>
        </pc:picChg>
        <pc:picChg chg="add mod">
          <ac:chgData name="Ziqing Yu" userId="76dbd0bb75f3aa62" providerId="LiveId" clId="{31473BE9-0D82-4ABB-A311-CB31F9F364DA}" dt="2022-11-28T11:54:06.389" v="79"/>
          <ac:picMkLst>
            <pc:docMk/>
            <pc:sldMk cId="2308039067" sldId="332"/>
            <ac:picMk id="13" creationId="{1EA2E59E-5B82-B801-EA18-95455E7569D4}"/>
          </ac:picMkLst>
        </pc:picChg>
      </pc:sldChg>
      <pc:sldChg chg="addSp delSp modSp">
        <pc:chgData name="Ziqing Yu" userId="76dbd0bb75f3aa62" providerId="LiveId" clId="{31473BE9-0D82-4ABB-A311-CB31F9F364DA}" dt="2022-11-28T11:55:58.715" v="81"/>
        <pc:sldMkLst>
          <pc:docMk/>
          <pc:sldMk cId="3235998305" sldId="333"/>
        </pc:sldMkLst>
        <pc:spChg chg="add del mod">
          <ac:chgData name="Ziqing Yu" userId="76dbd0bb75f3aa62" providerId="LiveId" clId="{31473BE9-0D82-4ABB-A311-CB31F9F364DA}" dt="2022-11-28T09:58:30.739" v="6"/>
          <ac:spMkLst>
            <pc:docMk/>
            <pc:sldMk cId="3235998305" sldId="333"/>
            <ac:spMk id="3" creationId="{0818C924-39F0-A7B5-3B9E-4D7A1F5BF66C}"/>
          </ac:spMkLst>
        </pc:spChg>
        <pc:spChg chg="add del mod">
          <ac:chgData name="Ziqing Yu" userId="76dbd0bb75f3aa62" providerId="LiveId" clId="{31473BE9-0D82-4ABB-A311-CB31F9F364DA}" dt="2022-11-28T11:55:58.715" v="81"/>
          <ac:spMkLst>
            <pc:docMk/>
            <pc:sldMk cId="3235998305" sldId="333"/>
            <ac:spMk id="8" creationId="{5D7CAE46-E851-EAC2-603E-76A533807E75}"/>
          </ac:spMkLst>
        </pc:spChg>
        <pc:picChg chg="del">
          <ac:chgData name="Ziqing Yu" userId="76dbd0bb75f3aa62" providerId="LiveId" clId="{31473BE9-0D82-4ABB-A311-CB31F9F364DA}" dt="2022-11-28T09:57:20.156" v="2" actId="478"/>
          <ac:picMkLst>
            <pc:docMk/>
            <pc:sldMk cId="3235998305" sldId="333"/>
            <ac:picMk id="6" creationId="{9A07E448-944D-8A1D-9D89-BD88E38243EC}"/>
          </ac:picMkLst>
        </pc:picChg>
        <pc:picChg chg="add del mod">
          <ac:chgData name="Ziqing Yu" userId="76dbd0bb75f3aa62" providerId="LiveId" clId="{31473BE9-0D82-4ABB-A311-CB31F9F364DA}" dt="2022-11-28T11:55:53.084" v="80" actId="478"/>
          <ac:picMkLst>
            <pc:docMk/>
            <pc:sldMk cId="3235998305" sldId="333"/>
            <ac:picMk id="7" creationId="{9D3D4FC1-CD6E-7C05-BD61-55E047C567DE}"/>
          </ac:picMkLst>
        </pc:picChg>
        <pc:picChg chg="add mod">
          <ac:chgData name="Ziqing Yu" userId="76dbd0bb75f3aa62" providerId="LiveId" clId="{31473BE9-0D82-4ABB-A311-CB31F9F364DA}" dt="2022-11-28T11:55:58.715" v="81"/>
          <ac:picMkLst>
            <pc:docMk/>
            <pc:sldMk cId="3235998305" sldId="333"/>
            <ac:picMk id="10" creationId="{589D8906-6CC5-AE18-D501-1F906DBA2E59}"/>
          </ac:picMkLst>
        </pc:picChg>
      </pc:sldChg>
      <pc:sldChg chg="addSp delSp modSp">
        <pc:chgData name="Ziqing Yu" userId="76dbd0bb75f3aa62" providerId="LiveId" clId="{31473BE9-0D82-4ABB-A311-CB31F9F364DA}" dt="2022-11-28T11:56:02.218" v="83"/>
        <pc:sldMkLst>
          <pc:docMk/>
          <pc:sldMk cId="2542230651" sldId="334"/>
        </pc:sldMkLst>
        <pc:spChg chg="add del mod">
          <ac:chgData name="Ziqing Yu" userId="76dbd0bb75f3aa62" providerId="LiveId" clId="{31473BE9-0D82-4ABB-A311-CB31F9F364DA}" dt="2022-11-28T09:58:40.525" v="7"/>
          <ac:spMkLst>
            <pc:docMk/>
            <pc:sldMk cId="2542230651" sldId="334"/>
            <ac:spMk id="3" creationId="{38740C02-63DD-15D3-759E-A491FD5C937D}"/>
          </ac:spMkLst>
        </pc:spChg>
        <pc:spChg chg="add del mod">
          <ac:chgData name="Ziqing Yu" userId="76dbd0bb75f3aa62" providerId="LiveId" clId="{31473BE9-0D82-4ABB-A311-CB31F9F364DA}" dt="2022-11-28T11:56:02.218" v="83"/>
          <ac:spMkLst>
            <pc:docMk/>
            <pc:sldMk cId="2542230651" sldId="334"/>
            <ac:spMk id="8" creationId="{33EFAC18-992D-9E56-1454-793B8524999A}"/>
          </ac:spMkLst>
        </pc:spChg>
        <pc:picChg chg="del">
          <ac:chgData name="Ziqing Yu" userId="76dbd0bb75f3aa62" providerId="LiveId" clId="{31473BE9-0D82-4ABB-A311-CB31F9F364DA}" dt="2022-11-28T09:57:21.581" v="3" actId="478"/>
          <ac:picMkLst>
            <pc:docMk/>
            <pc:sldMk cId="2542230651" sldId="334"/>
            <ac:picMk id="6" creationId="{A73D9CFB-70AB-C648-7CA2-87A2A4B9BDDF}"/>
          </ac:picMkLst>
        </pc:picChg>
        <pc:picChg chg="add del mod">
          <ac:chgData name="Ziqing Yu" userId="76dbd0bb75f3aa62" providerId="LiveId" clId="{31473BE9-0D82-4ABB-A311-CB31F9F364DA}" dt="2022-11-28T11:56:00.352" v="82" actId="478"/>
          <ac:picMkLst>
            <pc:docMk/>
            <pc:sldMk cId="2542230651" sldId="334"/>
            <ac:picMk id="7" creationId="{992CD2A4-2020-DB92-558B-6FF4236CFAEA}"/>
          </ac:picMkLst>
        </pc:picChg>
        <pc:picChg chg="add mod">
          <ac:chgData name="Ziqing Yu" userId="76dbd0bb75f3aa62" providerId="LiveId" clId="{31473BE9-0D82-4ABB-A311-CB31F9F364DA}" dt="2022-11-28T11:56:02.218" v="83"/>
          <ac:picMkLst>
            <pc:docMk/>
            <pc:sldMk cId="2542230651" sldId="334"/>
            <ac:picMk id="10" creationId="{266AC3CF-29CF-D1E1-1506-31C5C5A70E15}"/>
          </ac:picMkLst>
        </pc:picChg>
      </pc:sldChg>
      <pc:sldChg chg="addSp delSp modSp">
        <pc:chgData name="Ziqing Yu" userId="76dbd0bb75f3aa62" providerId="LiveId" clId="{31473BE9-0D82-4ABB-A311-CB31F9F364DA}" dt="2022-11-28T11:56:25.313" v="89"/>
        <pc:sldMkLst>
          <pc:docMk/>
          <pc:sldMk cId="1093912996" sldId="335"/>
        </pc:sldMkLst>
        <pc:spChg chg="add del mod">
          <ac:chgData name="Ziqing Yu" userId="76dbd0bb75f3aa62" providerId="LiveId" clId="{31473BE9-0D82-4ABB-A311-CB31F9F364DA}" dt="2022-11-28T09:59:18.479" v="42"/>
          <ac:spMkLst>
            <pc:docMk/>
            <pc:sldMk cId="1093912996" sldId="335"/>
            <ac:spMk id="3" creationId="{C8198042-F23C-2073-EFDD-293B67B427A8}"/>
          </ac:spMkLst>
        </pc:spChg>
        <pc:spChg chg="add del mod">
          <ac:chgData name="Ziqing Yu" userId="76dbd0bb75f3aa62" providerId="LiveId" clId="{31473BE9-0D82-4ABB-A311-CB31F9F364DA}" dt="2022-11-28T11:56:25.313" v="89"/>
          <ac:spMkLst>
            <pc:docMk/>
            <pc:sldMk cId="1093912996" sldId="335"/>
            <ac:spMk id="8" creationId="{6B4D7261-11F7-8808-7E74-DE8B1C9D71E6}"/>
          </ac:spMkLst>
        </pc:spChg>
        <pc:picChg chg="del">
          <ac:chgData name="Ziqing Yu" userId="76dbd0bb75f3aa62" providerId="LiveId" clId="{31473BE9-0D82-4ABB-A311-CB31F9F364DA}" dt="2022-11-28T09:58:43.675" v="8" actId="478"/>
          <ac:picMkLst>
            <pc:docMk/>
            <pc:sldMk cId="1093912996" sldId="335"/>
            <ac:picMk id="6" creationId="{4B7C3BBC-773F-7FD6-3F75-7E7CD4050D96}"/>
          </ac:picMkLst>
        </pc:picChg>
        <pc:picChg chg="add del mod">
          <ac:chgData name="Ziqing Yu" userId="76dbd0bb75f3aa62" providerId="LiveId" clId="{31473BE9-0D82-4ABB-A311-CB31F9F364DA}" dt="2022-11-28T11:56:21.009" v="88" actId="478"/>
          <ac:picMkLst>
            <pc:docMk/>
            <pc:sldMk cId="1093912996" sldId="335"/>
            <ac:picMk id="7" creationId="{7C034ED8-5DE6-1F23-2D3D-FAF394C4E109}"/>
          </ac:picMkLst>
        </pc:picChg>
        <pc:picChg chg="add mod">
          <ac:chgData name="Ziqing Yu" userId="76dbd0bb75f3aa62" providerId="LiveId" clId="{31473BE9-0D82-4ABB-A311-CB31F9F364DA}" dt="2022-11-28T11:56:25.313" v="89"/>
          <ac:picMkLst>
            <pc:docMk/>
            <pc:sldMk cId="1093912996" sldId="335"/>
            <ac:picMk id="10" creationId="{5448A35C-BA44-B9B2-6467-EE82AF3578F6}"/>
          </ac:picMkLst>
        </pc:picChg>
      </pc:sldChg>
      <pc:sldChg chg="addSp delSp modSp">
        <pc:chgData name="Ziqing Yu" userId="76dbd0bb75f3aa62" providerId="LiveId" clId="{31473BE9-0D82-4ABB-A311-CB31F9F364DA}" dt="2022-11-28T11:56:30.650" v="91"/>
        <pc:sldMkLst>
          <pc:docMk/>
          <pc:sldMk cId="865096269" sldId="336"/>
        </pc:sldMkLst>
        <pc:spChg chg="add del mod">
          <ac:chgData name="Ziqing Yu" userId="76dbd0bb75f3aa62" providerId="LiveId" clId="{31473BE9-0D82-4ABB-A311-CB31F9F364DA}" dt="2022-11-28T09:59:23.299" v="43"/>
          <ac:spMkLst>
            <pc:docMk/>
            <pc:sldMk cId="865096269" sldId="336"/>
            <ac:spMk id="3" creationId="{C18E66B5-1C4F-670C-FE70-BAA182CEB97F}"/>
          </ac:spMkLst>
        </pc:spChg>
        <pc:spChg chg="add del mod">
          <ac:chgData name="Ziqing Yu" userId="76dbd0bb75f3aa62" providerId="LiveId" clId="{31473BE9-0D82-4ABB-A311-CB31F9F364DA}" dt="2022-11-28T11:56:30.650" v="91"/>
          <ac:spMkLst>
            <pc:docMk/>
            <pc:sldMk cId="865096269" sldId="336"/>
            <ac:spMk id="8" creationId="{1EDB8D48-7858-FC8C-C074-799307CACBC3}"/>
          </ac:spMkLst>
        </pc:spChg>
        <pc:picChg chg="del">
          <ac:chgData name="Ziqing Yu" userId="76dbd0bb75f3aa62" providerId="LiveId" clId="{31473BE9-0D82-4ABB-A311-CB31F9F364DA}" dt="2022-11-28T09:58:45.355" v="9" actId="478"/>
          <ac:picMkLst>
            <pc:docMk/>
            <pc:sldMk cId="865096269" sldId="336"/>
            <ac:picMk id="6" creationId="{C07E94F7-35C7-609A-926A-8CB008CBA15A}"/>
          </ac:picMkLst>
        </pc:picChg>
        <pc:picChg chg="add del mod">
          <ac:chgData name="Ziqing Yu" userId="76dbd0bb75f3aa62" providerId="LiveId" clId="{31473BE9-0D82-4ABB-A311-CB31F9F364DA}" dt="2022-11-28T11:56:28.121" v="90" actId="478"/>
          <ac:picMkLst>
            <pc:docMk/>
            <pc:sldMk cId="865096269" sldId="336"/>
            <ac:picMk id="7" creationId="{AA9D7BDF-1117-1888-581B-8A930EBC82BD}"/>
          </ac:picMkLst>
        </pc:picChg>
        <pc:picChg chg="add mod">
          <ac:chgData name="Ziqing Yu" userId="76dbd0bb75f3aa62" providerId="LiveId" clId="{31473BE9-0D82-4ABB-A311-CB31F9F364DA}" dt="2022-11-28T11:56:30.650" v="91"/>
          <ac:picMkLst>
            <pc:docMk/>
            <pc:sldMk cId="865096269" sldId="336"/>
            <ac:picMk id="10" creationId="{5D697B87-8FC5-8F9E-BB87-E28AE0BC0C24}"/>
          </ac:picMkLst>
        </pc:picChg>
      </pc:sldChg>
      <pc:sldChg chg="addSp delSp modSp mod">
        <pc:chgData name="Ziqing Yu" userId="76dbd0bb75f3aa62" providerId="LiveId" clId="{31473BE9-0D82-4ABB-A311-CB31F9F364DA}" dt="2022-11-28T12:06:39.792" v="310" actId="404"/>
        <pc:sldMkLst>
          <pc:docMk/>
          <pc:sldMk cId="771101650" sldId="337"/>
        </pc:sldMkLst>
        <pc:spChg chg="add del mod">
          <ac:chgData name="Ziqing Yu" userId="76dbd0bb75f3aa62" providerId="LiveId" clId="{31473BE9-0D82-4ABB-A311-CB31F9F364DA}" dt="2022-11-28T09:59:40.676" v="44"/>
          <ac:spMkLst>
            <pc:docMk/>
            <pc:sldMk cId="771101650" sldId="337"/>
            <ac:spMk id="3" creationId="{F7129D25-F3D3-AF7C-2980-089BB300F76F}"/>
          </ac:spMkLst>
        </pc:spChg>
        <pc:spChg chg="mod">
          <ac:chgData name="Ziqing Yu" userId="76dbd0bb75f3aa62" providerId="LiveId" clId="{31473BE9-0D82-4ABB-A311-CB31F9F364DA}" dt="2022-11-28T12:05:07.855" v="282" actId="1076"/>
          <ac:spMkLst>
            <pc:docMk/>
            <pc:sldMk cId="771101650" sldId="337"/>
            <ac:spMk id="4" creationId="{4A63128B-3CE0-EF46-C06D-78099419E853}"/>
          </ac:spMkLst>
        </pc:spChg>
        <pc:spChg chg="add del mod">
          <ac:chgData name="Ziqing Yu" userId="76dbd0bb75f3aa62" providerId="LiveId" clId="{31473BE9-0D82-4ABB-A311-CB31F9F364DA}" dt="2022-11-28T11:56:35.715" v="93"/>
          <ac:spMkLst>
            <pc:docMk/>
            <pc:sldMk cId="771101650" sldId="337"/>
            <ac:spMk id="8" creationId="{CD3316D2-21EF-6924-8346-FB4CAFF1553A}"/>
          </ac:spMkLst>
        </pc:spChg>
        <pc:spChg chg="add mod">
          <ac:chgData name="Ziqing Yu" userId="76dbd0bb75f3aa62" providerId="LiveId" clId="{31473BE9-0D82-4ABB-A311-CB31F9F364DA}" dt="2022-11-28T12:06:39.792" v="310" actId="404"/>
          <ac:spMkLst>
            <pc:docMk/>
            <pc:sldMk cId="771101650" sldId="337"/>
            <ac:spMk id="11" creationId="{544BB1EA-0B70-401D-B0F0-6157239155E8}"/>
          </ac:spMkLst>
        </pc:spChg>
        <pc:picChg chg="del">
          <ac:chgData name="Ziqing Yu" userId="76dbd0bb75f3aa62" providerId="LiveId" clId="{31473BE9-0D82-4ABB-A311-CB31F9F364DA}" dt="2022-11-28T09:58:46.952" v="10" actId="478"/>
          <ac:picMkLst>
            <pc:docMk/>
            <pc:sldMk cId="771101650" sldId="337"/>
            <ac:picMk id="6" creationId="{E9F17CBF-420C-F7AD-ED80-1D64129048A1}"/>
          </ac:picMkLst>
        </pc:picChg>
        <pc:picChg chg="add del mod">
          <ac:chgData name="Ziqing Yu" userId="76dbd0bb75f3aa62" providerId="LiveId" clId="{31473BE9-0D82-4ABB-A311-CB31F9F364DA}" dt="2022-11-28T11:56:33.786" v="92" actId="478"/>
          <ac:picMkLst>
            <pc:docMk/>
            <pc:sldMk cId="771101650" sldId="337"/>
            <ac:picMk id="7" creationId="{9170DBED-59D8-C5B7-3F40-2D99A4562562}"/>
          </ac:picMkLst>
        </pc:picChg>
        <pc:picChg chg="add mod">
          <ac:chgData name="Ziqing Yu" userId="76dbd0bb75f3aa62" providerId="LiveId" clId="{31473BE9-0D82-4ABB-A311-CB31F9F364DA}" dt="2022-11-28T11:56:35.715" v="93"/>
          <ac:picMkLst>
            <pc:docMk/>
            <pc:sldMk cId="771101650" sldId="337"/>
            <ac:picMk id="10" creationId="{8E2ED661-6EA3-5136-BC6D-DA55864EF0BB}"/>
          </ac:picMkLst>
        </pc:picChg>
      </pc:sldChg>
      <pc:sldChg chg="addSp delSp modSp">
        <pc:chgData name="Ziqing Yu" userId="76dbd0bb75f3aa62" providerId="LiveId" clId="{31473BE9-0D82-4ABB-A311-CB31F9F364DA}" dt="2022-11-28T11:56:40.688" v="95"/>
        <pc:sldMkLst>
          <pc:docMk/>
          <pc:sldMk cId="397777219" sldId="338"/>
        </pc:sldMkLst>
        <pc:spChg chg="add del mod">
          <ac:chgData name="Ziqing Yu" userId="76dbd0bb75f3aa62" providerId="LiveId" clId="{31473BE9-0D82-4ABB-A311-CB31F9F364DA}" dt="2022-11-28T10:02:28.018" v="45"/>
          <ac:spMkLst>
            <pc:docMk/>
            <pc:sldMk cId="397777219" sldId="338"/>
            <ac:spMk id="3" creationId="{C720AADB-57C5-3F17-5D20-6B0385FC3FF5}"/>
          </ac:spMkLst>
        </pc:spChg>
        <pc:spChg chg="add del mod">
          <ac:chgData name="Ziqing Yu" userId="76dbd0bb75f3aa62" providerId="LiveId" clId="{31473BE9-0D82-4ABB-A311-CB31F9F364DA}" dt="2022-11-28T11:56:40.688" v="95"/>
          <ac:spMkLst>
            <pc:docMk/>
            <pc:sldMk cId="397777219" sldId="338"/>
            <ac:spMk id="8" creationId="{7A5BF87F-4567-ED9F-2746-0E9FFB29752C}"/>
          </ac:spMkLst>
        </pc:spChg>
        <pc:picChg chg="del">
          <ac:chgData name="Ziqing Yu" userId="76dbd0bb75f3aa62" providerId="LiveId" clId="{31473BE9-0D82-4ABB-A311-CB31F9F364DA}" dt="2022-11-28T09:58:48.393" v="11" actId="478"/>
          <ac:picMkLst>
            <pc:docMk/>
            <pc:sldMk cId="397777219" sldId="338"/>
            <ac:picMk id="6" creationId="{453EA8A3-4C46-4FB1-8BD2-AF4F2E2C3FC3}"/>
          </ac:picMkLst>
        </pc:picChg>
        <pc:picChg chg="add del mod">
          <ac:chgData name="Ziqing Yu" userId="76dbd0bb75f3aa62" providerId="LiveId" clId="{31473BE9-0D82-4ABB-A311-CB31F9F364DA}" dt="2022-11-28T11:56:37.903" v="94" actId="478"/>
          <ac:picMkLst>
            <pc:docMk/>
            <pc:sldMk cId="397777219" sldId="338"/>
            <ac:picMk id="7" creationId="{7528C4D8-0E1A-2BCD-42D3-169339ECBB5D}"/>
          </ac:picMkLst>
        </pc:picChg>
        <pc:picChg chg="add mod">
          <ac:chgData name="Ziqing Yu" userId="76dbd0bb75f3aa62" providerId="LiveId" clId="{31473BE9-0D82-4ABB-A311-CB31F9F364DA}" dt="2022-11-28T11:56:40.688" v="95"/>
          <ac:picMkLst>
            <pc:docMk/>
            <pc:sldMk cId="397777219" sldId="338"/>
            <ac:picMk id="10" creationId="{250BA0DA-2805-4D2B-AF49-58757653DD4C}"/>
          </ac:picMkLst>
        </pc:picChg>
      </pc:sldChg>
      <pc:sldChg chg="addSp delSp modSp">
        <pc:chgData name="Ziqing Yu" userId="76dbd0bb75f3aa62" providerId="LiveId" clId="{31473BE9-0D82-4ABB-A311-CB31F9F364DA}" dt="2022-11-28T12:00:11.527" v="101"/>
        <pc:sldMkLst>
          <pc:docMk/>
          <pc:sldMk cId="3074370798" sldId="339"/>
        </pc:sldMkLst>
        <pc:spChg chg="add del mod">
          <ac:chgData name="Ziqing Yu" userId="76dbd0bb75f3aa62" providerId="LiveId" clId="{31473BE9-0D82-4ABB-A311-CB31F9F364DA}" dt="2022-11-28T10:04:08.656" v="61"/>
          <ac:spMkLst>
            <pc:docMk/>
            <pc:sldMk cId="3074370798" sldId="339"/>
            <ac:spMk id="3" creationId="{6345BA41-86D6-0701-7D6E-267CD73CC211}"/>
          </ac:spMkLst>
        </pc:spChg>
        <pc:spChg chg="add del mod">
          <ac:chgData name="Ziqing Yu" userId="76dbd0bb75f3aa62" providerId="LiveId" clId="{31473BE9-0D82-4ABB-A311-CB31F9F364DA}" dt="2022-11-28T12:00:11.527" v="101"/>
          <ac:spMkLst>
            <pc:docMk/>
            <pc:sldMk cId="3074370798" sldId="339"/>
            <ac:spMk id="8" creationId="{D0361286-C215-AE0A-9EAA-BF1182BC774F}"/>
          </ac:spMkLst>
        </pc:spChg>
        <pc:picChg chg="del">
          <ac:chgData name="Ziqing Yu" userId="76dbd0bb75f3aa62" providerId="LiveId" clId="{31473BE9-0D82-4ABB-A311-CB31F9F364DA}" dt="2022-11-28T10:02:56.780" v="47" actId="478"/>
          <ac:picMkLst>
            <pc:docMk/>
            <pc:sldMk cId="3074370798" sldId="339"/>
            <ac:picMk id="6" creationId="{C253CD45-05B4-A617-D859-9311FB91B7B8}"/>
          </ac:picMkLst>
        </pc:picChg>
        <pc:picChg chg="add del mod">
          <ac:chgData name="Ziqing Yu" userId="76dbd0bb75f3aa62" providerId="LiveId" clId="{31473BE9-0D82-4ABB-A311-CB31F9F364DA}" dt="2022-11-28T12:00:07.016" v="100" actId="478"/>
          <ac:picMkLst>
            <pc:docMk/>
            <pc:sldMk cId="3074370798" sldId="339"/>
            <ac:picMk id="7" creationId="{214729FB-B7AD-2E17-6514-678E240DF2BA}"/>
          </ac:picMkLst>
        </pc:picChg>
        <pc:picChg chg="add mod">
          <ac:chgData name="Ziqing Yu" userId="76dbd0bb75f3aa62" providerId="LiveId" clId="{31473BE9-0D82-4ABB-A311-CB31F9F364DA}" dt="2022-11-28T12:00:11.527" v="101"/>
          <ac:picMkLst>
            <pc:docMk/>
            <pc:sldMk cId="3074370798" sldId="339"/>
            <ac:picMk id="10" creationId="{BFC187BE-1477-7C92-6FDF-928BB5648590}"/>
          </ac:picMkLst>
        </pc:picChg>
      </pc:sldChg>
      <pc:sldChg chg="addSp delSp modSp">
        <pc:chgData name="Ziqing Yu" userId="76dbd0bb75f3aa62" providerId="LiveId" clId="{31473BE9-0D82-4ABB-A311-CB31F9F364DA}" dt="2022-11-28T12:00:20.464" v="103"/>
        <pc:sldMkLst>
          <pc:docMk/>
          <pc:sldMk cId="3153467899" sldId="340"/>
        </pc:sldMkLst>
        <pc:spChg chg="add del mod">
          <ac:chgData name="Ziqing Yu" userId="76dbd0bb75f3aa62" providerId="LiveId" clId="{31473BE9-0D82-4ABB-A311-CB31F9F364DA}" dt="2022-11-28T10:04:14.909" v="62"/>
          <ac:spMkLst>
            <pc:docMk/>
            <pc:sldMk cId="3153467899" sldId="340"/>
            <ac:spMk id="3" creationId="{F351FF12-6C09-4776-099A-A37FA381DF76}"/>
          </ac:spMkLst>
        </pc:spChg>
        <pc:spChg chg="add del mod">
          <ac:chgData name="Ziqing Yu" userId="76dbd0bb75f3aa62" providerId="LiveId" clId="{31473BE9-0D82-4ABB-A311-CB31F9F364DA}" dt="2022-11-28T12:00:20.464" v="103"/>
          <ac:spMkLst>
            <pc:docMk/>
            <pc:sldMk cId="3153467899" sldId="340"/>
            <ac:spMk id="8" creationId="{3295EBF3-5D25-7F00-1CBF-9450D9368830}"/>
          </ac:spMkLst>
        </pc:spChg>
        <pc:picChg chg="del">
          <ac:chgData name="Ziqing Yu" userId="76dbd0bb75f3aa62" providerId="LiveId" clId="{31473BE9-0D82-4ABB-A311-CB31F9F364DA}" dt="2022-11-28T10:02:58.756" v="48" actId="478"/>
          <ac:picMkLst>
            <pc:docMk/>
            <pc:sldMk cId="3153467899" sldId="340"/>
            <ac:picMk id="6" creationId="{3AD9C9A4-89A7-C8DF-DD57-58AB7596A34E}"/>
          </ac:picMkLst>
        </pc:picChg>
        <pc:picChg chg="add del mod">
          <ac:chgData name="Ziqing Yu" userId="76dbd0bb75f3aa62" providerId="LiveId" clId="{31473BE9-0D82-4ABB-A311-CB31F9F364DA}" dt="2022-11-28T12:00:16.241" v="102" actId="478"/>
          <ac:picMkLst>
            <pc:docMk/>
            <pc:sldMk cId="3153467899" sldId="340"/>
            <ac:picMk id="7" creationId="{6B1E1EBC-3181-223F-A37E-E1546793B136}"/>
          </ac:picMkLst>
        </pc:picChg>
        <pc:picChg chg="add mod">
          <ac:chgData name="Ziqing Yu" userId="76dbd0bb75f3aa62" providerId="LiveId" clId="{31473BE9-0D82-4ABB-A311-CB31F9F364DA}" dt="2022-11-28T12:00:20.464" v="103"/>
          <ac:picMkLst>
            <pc:docMk/>
            <pc:sldMk cId="3153467899" sldId="340"/>
            <ac:picMk id="10" creationId="{D77F68D8-D2BB-130F-D5E6-C067731112CE}"/>
          </ac:picMkLst>
        </pc:picChg>
      </pc:sldChg>
      <pc:sldChg chg="addSp delSp modSp">
        <pc:chgData name="Ziqing Yu" userId="76dbd0bb75f3aa62" providerId="LiveId" clId="{31473BE9-0D82-4ABB-A311-CB31F9F364DA}" dt="2022-11-28T12:00:26.799" v="105"/>
        <pc:sldMkLst>
          <pc:docMk/>
          <pc:sldMk cId="2180464758" sldId="341"/>
        </pc:sldMkLst>
        <pc:spChg chg="add del mod">
          <ac:chgData name="Ziqing Yu" userId="76dbd0bb75f3aa62" providerId="LiveId" clId="{31473BE9-0D82-4ABB-A311-CB31F9F364DA}" dt="2022-11-28T10:04:24.043" v="63"/>
          <ac:spMkLst>
            <pc:docMk/>
            <pc:sldMk cId="2180464758" sldId="341"/>
            <ac:spMk id="3" creationId="{4288367A-FB5B-14C8-2533-2B6030738B14}"/>
          </ac:spMkLst>
        </pc:spChg>
        <pc:spChg chg="add del mod">
          <ac:chgData name="Ziqing Yu" userId="76dbd0bb75f3aa62" providerId="LiveId" clId="{31473BE9-0D82-4ABB-A311-CB31F9F364DA}" dt="2022-11-28T12:00:26.799" v="105"/>
          <ac:spMkLst>
            <pc:docMk/>
            <pc:sldMk cId="2180464758" sldId="341"/>
            <ac:spMk id="8" creationId="{56C88922-C155-67ED-90F3-06B068FA8A8C}"/>
          </ac:spMkLst>
        </pc:spChg>
        <pc:picChg chg="del">
          <ac:chgData name="Ziqing Yu" userId="76dbd0bb75f3aa62" providerId="LiveId" clId="{31473BE9-0D82-4ABB-A311-CB31F9F364DA}" dt="2022-11-28T10:03:01.307" v="49" actId="478"/>
          <ac:picMkLst>
            <pc:docMk/>
            <pc:sldMk cId="2180464758" sldId="341"/>
            <ac:picMk id="6" creationId="{A5B0797D-32DD-FC92-018A-84B2D796E9C4}"/>
          </ac:picMkLst>
        </pc:picChg>
        <pc:picChg chg="add del mod">
          <ac:chgData name="Ziqing Yu" userId="76dbd0bb75f3aa62" providerId="LiveId" clId="{31473BE9-0D82-4ABB-A311-CB31F9F364DA}" dt="2022-11-28T12:00:23.029" v="104" actId="478"/>
          <ac:picMkLst>
            <pc:docMk/>
            <pc:sldMk cId="2180464758" sldId="341"/>
            <ac:picMk id="7" creationId="{4DBC6355-82C5-6EDD-9249-21E5C1AEEDAD}"/>
          </ac:picMkLst>
        </pc:picChg>
        <pc:picChg chg="add mod">
          <ac:chgData name="Ziqing Yu" userId="76dbd0bb75f3aa62" providerId="LiveId" clId="{31473BE9-0D82-4ABB-A311-CB31F9F364DA}" dt="2022-11-28T12:00:26.799" v="105"/>
          <ac:picMkLst>
            <pc:docMk/>
            <pc:sldMk cId="2180464758" sldId="341"/>
            <ac:picMk id="10" creationId="{0E7D6C4D-BD41-2457-B378-6CE5307EDEDF}"/>
          </ac:picMkLst>
        </pc:picChg>
      </pc:sldChg>
      <pc:sldChg chg="addSp delSp modSp">
        <pc:chgData name="Ziqing Yu" userId="76dbd0bb75f3aa62" providerId="LiveId" clId="{31473BE9-0D82-4ABB-A311-CB31F9F364DA}" dt="2022-11-28T12:00:33.363" v="107"/>
        <pc:sldMkLst>
          <pc:docMk/>
          <pc:sldMk cId="1946814930" sldId="342"/>
        </pc:sldMkLst>
        <pc:spChg chg="add del mod">
          <ac:chgData name="Ziqing Yu" userId="76dbd0bb75f3aa62" providerId="LiveId" clId="{31473BE9-0D82-4ABB-A311-CB31F9F364DA}" dt="2022-11-28T10:04:28.052" v="64"/>
          <ac:spMkLst>
            <pc:docMk/>
            <pc:sldMk cId="1946814930" sldId="342"/>
            <ac:spMk id="3" creationId="{701D5FAE-91F8-7708-2501-C5F240803BCE}"/>
          </ac:spMkLst>
        </pc:spChg>
        <pc:spChg chg="add del mod">
          <ac:chgData name="Ziqing Yu" userId="76dbd0bb75f3aa62" providerId="LiveId" clId="{31473BE9-0D82-4ABB-A311-CB31F9F364DA}" dt="2022-11-28T12:00:33.363" v="107"/>
          <ac:spMkLst>
            <pc:docMk/>
            <pc:sldMk cId="1946814930" sldId="342"/>
            <ac:spMk id="8" creationId="{2049FB2D-5E4E-7747-2A87-A224C1B4F80F}"/>
          </ac:spMkLst>
        </pc:spChg>
        <pc:picChg chg="del">
          <ac:chgData name="Ziqing Yu" userId="76dbd0bb75f3aa62" providerId="LiveId" clId="{31473BE9-0D82-4ABB-A311-CB31F9F364DA}" dt="2022-11-28T10:03:02.902" v="50" actId="478"/>
          <ac:picMkLst>
            <pc:docMk/>
            <pc:sldMk cId="1946814930" sldId="342"/>
            <ac:picMk id="6" creationId="{E0AFB8F3-EDBC-F4C3-BE84-3859F090F6F6}"/>
          </ac:picMkLst>
        </pc:picChg>
        <pc:picChg chg="add del mod">
          <ac:chgData name="Ziqing Yu" userId="76dbd0bb75f3aa62" providerId="LiveId" clId="{31473BE9-0D82-4ABB-A311-CB31F9F364DA}" dt="2022-11-28T12:00:31.335" v="106" actId="478"/>
          <ac:picMkLst>
            <pc:docMk/>
            <pc:sldMk cId="1946814930" sldId="342"/>
            <ac:picMk id="7" creationId="{E5C74089-833A-2095-0EB1-961386142761}"/>
          </ac:picMkLst>
        </pc:picChg>
        <pc:picChg chg="add mod">
          <ac:chgData name="Ziqing Yu" userId="76dbd0bb75f3aa62" providerId="LiveId" clId="{31473BE9-0D82-4ABB-A311-CB31F9F364DA}" dt="2022-11-28T12:00:33.363" v="107"/>
          <ac:picMkLst>
            <pc:docMk/>
            <pc:sldMk cId="1946814930" sldId="342"/>
            <ac:picMk id="10" creationId="{4617C52E-A695-7082-F459-2AF0CE9E54FC}"/>
          </ac:picMkLst>
        </pc:picChg>
      </pc:sldChg>
      <pc:sldChg chg="addSp delSp modSp">
        <pc:chgData name="Ziqing Yu" userId="76dbd0bb75f3aa62" providerId="LiveId" clId="{31473BE9-0D82-4ABB-A311-CB31F9F364DA}" dt="2022-11-28T12:00:38.722" v="109"/>
        <pc:sldMkLst>
          <pc:docMk/>
          <pc:sldMk cId="2997382355" sldId="343"/>
        </pc:sldMkLst>
        <pc:spChg chg="add del mod">
          <ac:chgData name="Ziqing Yu" userId="76dbd0bb75f3aa62" providerId="LiveId" clId="{31473BE9-0D82-4ABB-A311-CB31F9F364DA}" dt="2022-11-28T10:04:32.917" v="65"/>
          <ac:spMkLst>
            <pc:docMk/>
            <pc:sldMk cId="2997382355" sldId="343"/>
            <ac:spMk id="3" creationId="{33EB6375-DFF8-900D-DB7B-3D2BCF15661E}"/>
          </ac:spMkLst>
        </pc:spChg>
        <pc:spChg chg="add del mod">
          <ac:chgData name="Ziqing Yu" userId="76dbd0bb75f3aa62" providerId="LiveId" clId="{31473BE9-0D82-4ABB-A311-CB31F9F364DA}" dt="2022-11-28T12:00:38.722" v="109"/>
          <ac:spMkLst>
            <pc:docMk/>
            <pc:sldMk cId="2997382355" sldId="343"/>
            <ac:spMk id="8" creationId="{F0A68D4A-159C-F1E3-C290-97C73B920A6A}"/>
          </ac:spMkLst>
        </pc:spChg>
        <pc:picChg chg="del">
          <ac:chgData name="Ziqing Yu" userId="76dbd0bb75f3aa62" providerId="LiveId" clId="{31473BE9-0D82-4ABB-A311-CB31F9F364DA}" dt="2022-11-28T10:03:05.200" v="51" actId="478"/>
          <ac:picMkLst>
            <pc:docMk/>
            <pc:sldMk cId="2997382355" sldId="343"/>
            <ac:picMk id="6" creationId="{5B71D951-3393-940B-6778-FD80F6EBCADD}"/>
          </ac:picMkLst>
        </pc:picChg>
        <pc:picChg chg="add del mod">
          <ac:chgData name="Ziqing Yu" userId="76dbd0bb75f3aa62" providerId="LiveId" clId="{31473BE9-0D82-4ABB-A311-CB31F9F364DA}" dt="2022-11-28T12:00:35.511" v="108" actId="478"/>
          <ac:picMkLst>
            <pc:docMk/>
            <pc:sldMk cId="2997382355" sldId="343"/>
            <ac:picMk id="7" creationId="{A4D42452-DC61-A105-A279-85C5E11D88E2}"/>
          </ac:picMkLst>
        </pc:picChg>
        <pc:picChg chg="add mod">
          <ac:chgData name="Ziqing Yu" userId="76dbd0bb75f3aa62" providerId="LiveId" clId="{31473BE9-0D82-4ABB-A311-CB31F9F364DA}" dt="2022-11-28T12:00:38.722" v="109"/>
          <ac:picMkLst>
            <pc:docMk/>
            <pc:sldMk cId="2997382355" sldId="343"/>
            <ac:picMk id="10" creationId="{7FDC660C-A276-E360-8DD3-33A3606A0374}"/>
          </ac:picMkLst>
        </pc:picChg>
      </pc:sldChg>
      <pc:sldChg chg="addSp delSp modSp">
        <pc:chgData name="Ziqing Yu" userId="76dbd0bb75f3aa62" providerId="LiveId" clId="{31473BE9-0D82-4ABB-A311-CB31F9F364DA}" dt="2022-11-28T12:00:42.193" v="111"/>
        <pc:sldMkLst>
          <pc:docMk/>
          <pc:sldMk cId="1226457351" sldId="344"/>
        </pc:sldMkLst>
        <pc:spChg chg="add del mod">
          <ac:chgData name="Ziqing Yu" userId="76dbd0bb75f3aa62" providerId="LiveId" clId="{31473BE9-0D82-4ABB-A311-CB31F9F364DA}" dt="2022-11-28T10:04:36.908" v="66"/>
          <ac:spMkLst>
            <pc:docMk/>
            <pc:sldMk cId="1226457351" sldId="344"/>
            <ac:spMk id="3" creationId="{DD5A3945-9A6F-0EAA-35D2-9A2953DFA767}"/>
          </ac:spMkLst>
        </pc:spChg>
        <pc:spChg chg="add del mod">
          <ac:chgData name="Ziqing Yu" userId="76dbd0bb75f3aa62" providerId="LiveId" clId="{31473BE9-0D82-4ABB-A311-CB31F9F364DA}" dt="2022-11-28T12:00:42.193" v="111"/>
          <ac:spMkLst>
            <pc:docMk/>
            <pc:sldMk cId="1226457351" sldId="344"/>
            <ac:spMk id="8" creationId="{C7D2B7BE-47E3-EBD4-C5AB-B3DCD0418D82}"/>
          </ac:spMkLst>
        </pc:spChg>
        <pc:picChg chg="del">
          <ac:chgData name="Ziqing Yu" userId="76dbd0bb75f3aa62" providerId="LiveId" clId="{31473BE9-0D82-4ABB-A311-CB31F9F364DA}" dt="2022-11-28T10:03:06.504" v="52" actId="478"/>
          <ac:picMkLst>
            <pc:docMk/>
            <pc:sldMk cId="1226457351" sldId="344"/>
            <ac:picMk id="6" creationId="{B9E4A37B-0551-F2B2-90C9-A960539106B2}"/>
          </ac:picMkLst>
        </pc:picChg>
        <pc:picChg chg="add del mod">
          <ac:chgData name="Ziqing Yu" userId="76dbd0bb75f3aa62" providerId="LiveId" clId="{31473BE9-0D82-4ABB-A311-CB31F9F364DA}" dt="2022-11-28T12:00:40.573" v="110" actId="478"/>
          <ac:picMkLst>
            <pc:docMk/>
            <pc:sldMk cId="1226457351" sldId="344"/>
            <ac:picMk id="7" creationId="{37608D7F-65DB-A4B0-83CB-6CF642DD9151}"/>
          </ac:picMkLst>
        </pc:picChg>
        <pc:picChg chg="add mod">
          <ac:chgData name="Ziqing Yu" userId="76dbd0bb75f3aa62" providerId="LiveId" clId="{31473BE9-0D82-4ABB-A311-CB31F9F364DA}" dt="2022-11-28T12:00:42.193" v="111"/>
          <ac:picMkLst>
            <pc:docMk/>
            <pc:sldMk cId="1226457351" sldId="344"/>
            <ac:picMk id="10" creationId="{C21653A5-D80D-3A00-ECB8-32D48C85D593}"/>
          </ac:picMkLst>
        </pc:picChg>
      </pc:sldChg>
      <pc:sldChg chg="addSp delSp modSp ord">
        <pc:chgData name="Ziqing Yu" userId="76dbd0bb75f3aa62" providerId="LiveId" clId="{31473BE9-0D82-4ABB-A311-CB31F9F364DA}" dt="2022-11-28T11:56:09.271" v="85"/>
        <pc:sldMkLst>
          <pc:docMk/>
          <pc:sldMk cId="2225581001" sldId="345"/>
        </pc:sldMkLst>
        <pc:spChg chg="add del mod">
          <ac:chgData name="Ziqing Yu" userId="76dbd0bb75f3aa62" providerId="LiveId" clId="{31473BE9-0D82-4ABB-A311-CB31F9F364DA}" dt="2022-11-28T10:03:39.081" v="59"/>
          <ac:spMkLst>
            <pc:docMk/>
            <pc:sldMk cId="2225581001" sldId="345"/>
            <ac:spMk id="3" creationId="{5C1C85D3-1FDD-25EB-1B25-4FD6C3ADD866}"/>
          </ac:spMkLst>
        </pc:spChg>
        <pc:spChg chg="add del mod">
          <ac:chgData name="Ziqing Yu" userId="76dbd0bb75f3aa62" providerId="LiveId" clId="{31473BE9-0D82-4ABB-A311-CB31F9F364DA}" dt="2022-11-28T11:56:09.271" v="85"/>
          <ac:spMkLst>
            <pc:docMk/>
            <pc:sldMk cId="2225581001" sldId="345"/>
            <ac:spMk id="8" creationId="{BD3FCFA4-85DB-7282-A4E0-9B1472452A29}"/>
          </ac:spMkLst>
        </pc:spChg>
        <pc:picChg chg="del">
          <ac:chgData name="Ziqing Yu" userId="76dbd0bb75f3aa62" providerId="LiveId" clId="{31473BE9-0D82-4ABB-A311-CB31F9F364DA}" dt="2022-11-28T10:03:09.056" v="53" actId="478"/>
          <ac:picMkLst>
            <pc:docMk/>
            <pc:sldMk cId="2225581001" sldId="345"/>
            <ac:picMk id="6" creationId="{2AB0166D-F6D9-120B-2DA9-F05B11DBCF7C}"/>
          </ac:picMkLst>
        </pc:picChg>
        <pc:picChg chg="add del mod">
          <ac:chgData name="Ziqing Yu" userId="76dbd0bb75f3aa62" providerId="LiveId" clId="{31473BE9-0D82-4ABB-A311-CB31F9F364DA}" dt="2022-11-28T11:56:07.370" v="84" actId="478"/>
          <ac:picMkLst>
            <pc:docMk/>
            <pc:sldMk cId="2225581001" sldId="345"/>
            <ac:picMk id="7" creationId="{E59B8B2A-AF3A-FEFF-830B-165492BBF970}"/>
          </ac:picMkLst>
        </pc:picChg>
        <pc:picChg chg="add mod">
          <ac:chgData name="Ziqing Yu" userId="76dbd0bb75f3aa62" providerId="LiveId" clId="{31473BE9-0D82-4ABB-A311-CB31F9F364DA}" dt="2022-11-28T11:56:09.271" v="85"/>
          <ac:picMkLst>
            <pc:docMk/>
            <pc:sldMk cId="2225581001" sldId="345"/>
            <ac:picMk id="10" creationId="{678F0BEA-01FB-6474-2DE7-2B582F0D008F}"/>
          </ac:picMkLst>
        </pc:picChg>
      </pc:sldChg>
      <pc:sldChg chg="addSp delSp modSp ord">
        <pc:chgData name="Ziqing Yu" userId="76dbd0bb75f3aa62" providerId="LiveId" clId="{31473BE9-0D82-4ABB-A311-CB31F9F364DA}" dt="2022-11-28T11:56:15.946" v="87"/>
        <pc:sldMkLst>
          <pc:docMk/>
          <pc:sldMk cId="1589648065" sldId="346"/>
        </pc:sldMkLst>
        <pc:spChg chg="add del mod">
          <ac:chgData name="Ziqing Yu" userId="76dbd0bb75f3aa62" providerId="LiveId" clId="{31473BE9-0D82-4ABB-A311-CB31F9F364DA}" dt="2022-11-28T10:03:46.142" v="60"/>
          <ac:spMkLst>
            <pc:docMk/>
            <pc:sldMk cId="1589648065" sldId="346"/>
            <ac:spMk id="3" creationId="{7ED57D73-D86E-C35D-83B0-585C4DD33474}"/>
          </ac:spMkLst>
        </pc:spChg>
        <pc:spChg chg="add del mod">
          <ac:chgData name="Ziqing Yu" userId="76dbd0bb75f3aa62" providerId="LiveId" clId="{31473BE9-0D82-4ABB-A311-CB31F9F364DA}" dt="2022-11-28T11:56:15.946" v="87"/>
          <ac:spMkLst>
            <pc:docMk/>
            <pc:sldMk cId="1589648065" sldId="346"/>
            <ac:spMk id="8" creationId="{C596F27F-DDAC-4332-B447-E0D759E33499}"/>
          </ac:spMkLst>
        </pc:spChg>
        <pc:picChg chg="del">
          <ac:chgData name="Ziqing Yu" userId="76dbd0bb75f3aa62" providerId="LiveId" clId="{31473BE9-0D82-4ABB-A311-CB31F9F364DA}" dt="2022-11-28T10:03:10.651" v="54" actId="478"/>
          <ac:picMkLst>
            <pc:docMk/>
            <pc:sldMk cId="1589648065" sldId="346"/>
            <ac:picMk id="6" creationId="{0D93D7EC-70E6-C79A-704B-BAAE0DA76A85}"/>
          </ac:picMkLst>
        </pc:picChg>
        <pc:picChg chg="add del mod">
          <ac:chgData name="Ziqing Yu" userId="76dbd0bb75f3aa62" providerId="LiveId" clId="{31473BE9-0D82-4ABB-A311-CB31F9F364DA}" dt="2022-11-28T11:56:13.020" v="86" actId="478"/>
          <ac:picMkLst>
            <pc:docMk/>
            <pc:sldMk cId="1589648065" sldId="346"/>
            <ac:picMk id="7" creationId="{D0BAAD7A-D93E-1937-D3E7-7074AC8D2BD2}"/>
          </ac:picMkLst>
        </pc:picChg>
        <pc:picChg chg="add mod">
          <ac:chgData name="Ziqing Yu" userId="76dbd0bb75f3aa62" providerId="LiveId" clId="{31473BE9-0D82-4ABB-A311-CB31F9F364DA}" dt="2022-11-28T11:56:15.946" v="87"/>
          <ac:picMkLst>
            <pc:docMk/>
            <pc:sldMk cId="1589648065" sldId="346"/>
            <ac:picMk id="10" creationId="{966DAEC7-1C5E-3FBC-23D7-8BCE95F52D48}"/>
          </ac:picMkLst>
        </pc:picChg>
      </pc:sldChg>
      <pc:sldChg chg="addSp delSp modSp new mod">
        <pc:chgData name="Ziqing Yu" userId="76dbd0bb75f3aa62" providerId="LiveId" clId="{31473BE9-0D82-4ABB-A311-CB31F9F364DA}" dt="2022-11-28T12:04:43.447" v="266" actId="1076"/>
        <pc:sldMkLst>
          <pc:docMk/>
          <pc:sldMk cId="4073100235" sldId="347"/>
        </pc:sldMkLst>
        <pc:spChg chg="mod">
          <ac:chgData name="Ziqing Yu" userId="76dbd0bb75f3aa62" providerId="LiveId" clId="{31473BE9-0D82-4ABB-A311-CB31F9F364DA}" dt="2022-11-28T09:59:03.753" v="41" actId="20577"/>
          <ac:spMkLst>
            <pc:docMk/>
            <pc:sldMk cId="4073100235" sldId="347"/>
            <ac:spMk id="2" creationId="{1BD000A3-7086-5618-B3F5-0A3A9A4DADEC}"/>
          </ac:spMkLst>
        </pc:spChg>
        <pc:spChg chg="del">
          <ac:chgData name="Ziqing Yu" userId="76dbd0bb75f3aa62" providerId="LiveId" clId="{31473BE9-0D82-4ABB-A311-CB31F9F364DA}" dt="2022-11-28T10:02:50.649" v="46"/>
          <ac:spMkLst>
            <pc:docMk/>
            <pc:sldMk cId="4073100235" sldId="347"/>
            <ac:spMk id="3" creationId="{AADC61EA-1D42-5C1F-2652-4184952D3FD9}"/>
          </ac:spMkLst>
        </pc:spChg>
        <pc:spChg chg="add del mod">
          <ac:chgData name="Ziqing Yu" userId="76dbd0bb75f3aa62" providerId="LiveId" clId="{31473BE9-0D82-4ABB-A311-CB31F9F364DA}" dt="2022-11-28T11:56:49.233" v="97"/>
          <ac:spMkLst>
            <pc:docMk/>
            <pc:sldMk cId="4073100235" sldId="347"/>
            <ac:spMk id="7" creationId="{B8AC3339-C9AF-EB3F-EB87-FA9F4EEA42BE}"/>
          </ac:spMkLst>
        </pc:spChg>
        <pc:spChg chg="add del mod">
          <ac:chgData name="Ziqing Yu" userId="76dbd0bb75f3aa62" providerId="LiveId" clId="{31473BE9-0D82-4ABB-A311-CB31F9F364DA}" dt="2022-11-28T12:00:00.077" v="99"/>
          <ac:spMkLst>
            <pc:docMk/>
            <pc:sldMk cId="4073100235" sldId="347"/>
            <ac:spMk id="10" creationId="{7B2144B5-0603-3404-C180-58C79E8103A5}"/>
          </ac:spMkLst>
        </pc:spChg>
        <pc:spChg chg="add mod">
          <ac:chgData name="Ziqing Yu" userId="76dbd0bb75f3aa62" providerId="LiveId" clId="{31473BE9-0D82-4ABB-A311-CB31F9F364DA}" dt="2022-11-28T12:04:43.447" v="266" actId="1076"/>
          <ac:spMkLst>
            <pc:docMk/>
            <pc:sldMk cId="4073100235" sldId="347"/>
            <ac:spMk id="13" creationId="{27B21752-8558-A219-6EFA-DD9542AF6305}"/>
          </ac:spMkLst>
        </pc:spChg>
        <pc:picChg chg="add del mod">
          <ac:chgData name="Ziqing Yu" userId="76dbd0bb75f3aa62" providerId="LiveId" clId="{31473BE9-0D82-4ABB-A311-CB31F9F364DA}" dt="2022-11-28T11:56:44.396" v="96" actId="478"/>
          <ac:picMkLst>
            <pc:docMk/>
            <pc:sldMk cId="4073100235" sldId="347"/>
            <ac:picMk id="6" creationId="{D4390363-3474-316D-C578-75550E4DC60F}"/>
          </ac:picMkLst>
        </pc:picChg>
        <pc:picChg chg="add del mod">
          <ac:chgData name="Ziqing Yu" userId="76dbd0bb75f3aa62" providerId="LiveId" clId="{31473BE9-0D82-4ABB-A311-CB31F9F364DA}" dt="2022-11-28T11:59:58.136" v="98" actId="478"/>
          <ac:picMkLst>
            <pc:docMk/>
            <pc:sldMk cId="4073100235" sldId="347"/>
            <ac:picMk id="9" creationId="{DC83E2A2-58B4-1568-653F-255D71D0A571}"/>
          </ac:picMkLst>
        </pc:picChg>
        <pc:picChg chg="add mod">
          <ac:chgData name="Ziqing Yu" userId="76dbd0bb75f3aa62" providerId="LiveId" clId="{31473BE9-0D82-4ABB-A311-CB31F9F364DA}" dt="2022-11-28T12:00:00.077" v="99"/>
          <ac:picMkLst>
            <pc:docMk/>
            <pc:sldMk cId="4073100235" sldId="347"/>
            <ac:picMk id="12" creationId="{704F3BC9-331C-66C1-124D-29C57E087D5B}"/>
          </ac:picMkLst>
        </pc:picChg>
      </pc:sldChg>
      <pc:sldChg chg="addSp delSp modSp new mod">
        <pc:chgData name="Ziqing Yu" userId="76dbd0bb75f3aa62" providerId="LiveId" clId="{31473BE9-0D82-4ABB-A311-CB31F9F364DA}" dt="2022-11-28T12:17:32.979" v="432" actId="1076"/>
        <pc:sldMkLst>
          <pc:docMk/>
          <pc:sldMk cId="3534031894" sldId="348"/>
        </pc:sldMkLst>
        <pc:spChg chg="mod">
          <ac:chgData name="Ziqing Yu" userId="76dbd0bb75f3aa62" providerId="LiveId" clId="{31473BE9-0D82-4ABB-A311-CB31F9F364DA}" dt="2022-11-28T10:04:50.755" v="73" actId="20577"/>
          <ac:spMkLst>
            <pc:docMk/>
            <pc:sldMk cId="3534031894" sldId="348"/>
            <ac:spMk id="2" creationId="{0970B95D-1CF7-AF42-D6D7-E925F0D50440}"/>
          </ac:spMkLst>
        </pc:spChg>
        <pc:spChg chg="del">
          <ac:chgData name="Ziqing Yu" userId="76dbd0bb75f3aa62" providerId="LiveId" clId="{31473BE9-0D82-4ABB-A311-CB31F9F364DA}" dt="2022-11-28T10:04:46.865" v="68"/>
          <ac:spMkLst>
            <pc:docMk/>
            <pc:sldMk cId="3534031894" sldId="348"/>
            <ac:spMk id="3" creationId="{3DD36312-8746-3776-E895-5CEF0C201449}"/>
          </ac:spMkLst>
        </pc:spChg>
        <pc:spChg chg="add del mod">
          <ac:chgData name="Ziqing Yu" userId="76dbd0bb75f3aa62" providerId="LiveId" clId="{31473BE9-0D82-4ABB-A311-CB31F9F364DA}" dt="2022-11-28T12:00:47.866" v="113"/>
          <ac:spMkLst>
            <pc:docMk/>
            <pc:sldMk cId="3534031894" sldId="348"/>
            <ac:spMk id="7" creationId="{FC9FF127-B889-3FC1-E6EF-C034ED1A344D}"/>
          </ac:spMkLst>
        </pc:spChg>
        <pc:picChg chg="add del mod">
          <ac:chgData name="Ziqing Yu" userId="76dbd0bb75f3aa62" providerId="LiveId" clId="{31473BE9-0D82-4ABB-A311-CB31F9F364DA}" dt="2022-11-28T12:00:46.047" v="112" actId="478"/>
          <ac:picMkLst>
            <pc:docMk/>
            <pc:sldMk cId="3534031894" sldId="348"/>
            <ac:picMk id="6" creationId="{7EB81906-264F-0C98-9E2C-675813D90127}"/>
          </ac:picMkLst>
        </pc:picChg>
        <pc:picChg chg="add mod">
          <ac:chgData name="Ziqing Yu" userId="76dbd0bb75f3aa62" providerId="LiveId" clId="{31473BE9-0D82-4ABB-A311-CB31F9F364DA}" dt="2022-11-28T12:17:32.979" v="432" actId="1076"/>
          <ac:picMkLst>
            <pc:docMk/>
            <pc:sldMk cId="3534031894" sldId="348"/>
            <ac:picMk id="9" creationId="{3047CD55-112C-107A-F2E2-FF10B5420B93}"/>
          </ac:picMkLst>
        </pc:picChg>
      </pc:sldChg>
      <pc:sldChg chg="modSp new mod">
        <pc:chgData name="Ziqing Yu" userId="76dbd0bb75f3aa62" providerId="LiveId" clId="{31473BE9-0D82-4ABB-A311-CB31F9F364DA}" dt="2022-11-28T12:09:11.524" v="339" actId="20577"/>
        <pc:sldMkLst>
          <pc:docMk/>
          <pc:sldMk cId="2777479108" sldId="349"/>
        </pc:sldMkLst>
        <pc:spChg chg="mod">
          <ac:chgData name="Ziqing Yu" userId="76dbd0bb75f3aa62" providerId="LiveId" clId="{31473BE9-0D82-4ABB-A311-CB31F9F364DA}" dt="2022-11-28T12:08:53.870" v="334" actId="20577"/>
          <ac:spMkLst>
            <pc:docMk/>
            <pc:sldMk cId="2777479108" sldId="349"/>
            <ac:spMk id="2" creationId="{D974E570-66E9-08E8-17FD-F7091F2C083D}"/>
          </ac:spMkLst>
        </pc:spChg>
        <pc:spChg chg="mod">
          <ac:chgData name="Ziqing Yu" userId="76dbd0bb75f3aa62" providerId="LiveId" clId="{31473BE9-0D82-4ABB-A311-CB31F9F364DA}" dt="2022-11-28T12:09:11.524" v="339" actId="20577"/>
          <ac:spMkLst>
            <pc:docMk/>
            <pc:sldMk cId="2777479108" sldId="349"/>
            <ac:spMk id="3" creationId="{3716E3B6-A8FE-D458-529B-2F41ED6AD166}"/>
          </ac:spMkLst>
        </pc:spChg>
      </pc:sldChg>
      <pc:sldChg chg="modSp new mod">
        <pc:chgData name="Ziqing Yu" userId="76dbd0bb75f3aa62" providerId="LiveId" clId="{31473BE9-0D82-4ABB-A311-CB31F9F364DA}" dt="2022-11-28T12:12:37.800" v="383" actId="20577"/>
        <pc:sldMkLst>
          <pc:docMk/>
          <pc:sldMk cId="1431695431" sldId="350"/>
        </pc:sldMkLst>
        <pc:spChg chg="mod">
          <ac:chgData name="Ziqing Yu" userId="76dbd0bb75f3aa62" providerId="LiveId" clId="{31473BE9-0D82-4ABB-A311-CB31F9F364DA}" dt="2022-11-28T12:12:37.800" v="383" actId="20577"/>
          <ac:spMkLst>
            <pc:docMk/>
            <pc:sldMk cId="1431695431" sldId="350"/>
            <ac:spMk id="2" creationId="{CD725CEB-8496-7B7C-2B9E-B50AC716951E}"/>
          </ac:spMkLst>
        </pc:spChg>
        <pc:spChg chg="mod">
          <ac:chgData name="Ziqing Yu" userId="76dbd0bb75f3aa62" providerId="LiveId" clId="{31473BE9-0D82-4ABB-A311-CB31F9F364DA}" dt="2022-11-28T12:11:57.550" v="373" actId="20577"/>
          <ac:spMkLst>
            <pc:docMk/>
            <pc:sldMk cId="1431695431" sldId="350"/>
            <ac:spMk id="3" creationId="{66BD02D9-1310-76BF-1046-C4F630828CF7}"/>
          </ac:spMkLst>
        </pc:spChg>
      </pc:sldChg>
      <pc:sldChg chg="modSp new mod">
        <pc:chgData name="Ziqing Yu" userId="76dbd0bb75f3aa62" providerId="LiveId" clId="{31473BE9-0D82-4ABB-A311-CB31F9F364DA}" dt="2022-11-28T12:17:25.820" v="431" actId="20577"/>
        <pc:sldMkLst>
          <pc:docMk/>
          <pc:sldMk cId="3500917354" sldId="351"/>
        </pc:sldMkLst>
        <pc:spChg chg="mod">
          <ac:chgData name="Ziqing Yu" userId="76dbd0bb75f3aa62" providerId="LiveId" clId="{31473BE9-0D82-4ABB-A311-CB31F9F364DA}" dt="2022-11-28T12:12:46.683" v="411" actId="20577"/>
          <ac:spMkLst>
            <pc:docMk/>
            <pc:sldMk cId="3500917354" sldId="351"/>
            <ac:spMk id="2" creationId="{E262DF64-DF60-3AE2-5CB2-C16B9B913E15}"/>
          </ac:spMkLst>
        </pc:spChg>
        <pc:spChg chg="mod">
          <ac:chgData name="Ziqing Yu" userId="76dbd0bb75f3aa62" providerId="LiveId" clId="{31473BE9-0D82-4ABB-A311-CB31F9F364DA}" dt="2022-11-28T12:17:25.820" v="431" actId="20577"/>
          <ac:spMkLst>
            <pc:docMk/>
            <pc:sldMk cId="3500917354" sldId="351"/>
            <ac:spMk id="3" creationId="{52300C93-EBAB-2E27-9035-E8F3E5857265}"/>
          </ac:spMkLst>
        </pc:spChg>
      </pc:sldChg>
    </pc:docChg>
  </pc:docChgLst>
  <pc:docChgLst>
    <pc:chgData name="Ziqing Yu" userId="76dbd0bb75f3aa62" providerId="LiveId" clId="{C76AC8FD-A652-48B0-B2FF-3537798726A5}"/>
    <pc:docChg chg="custSel addSld delSld modSld">
      <pc:chgData name="Ziqing Yu" userId="76dbd0bb75f3aa62" providerId="LiveId" clId="{C76AC8FD-A652-48B0-B2FF-3537798726A5}" dt="2023-01-31T00:59:05.955" v="553" actId="20577"/>
      <pc:docMkLst>
        <pc:docMk/>
      </pc:docMkLst>
      <pc:sldChg chg="del">
        <pc:chgData name="Ziqing Yu" userId="76dbd0bb75f3aa62" providerId="LiveId" clId="{C76AC8FD-A652-48B0-B2FF-3537798726A5}" dt="2023-01-31T00:38:38.551" v="2" actId="47"/>
        <pc:sldMkLst>
          <pc:docMk/>
          <pc:sldMk cId="1938784375" sldId="281"/>
        </pc:sldMkLst>
      </pc:sldChg>
      <pc:sldChg chg="addSp delSp modSp new mod">
        <pc:chgData name="Ziqing Yu" userId="76dbd0bb75f3aa62" providerId="LiveId" clId="{C76AC8FD-A652-48B0-B2FF-3537798726A5}" dt="2023-01-31T00:46:00.826" v="130" actId="20577"/>
        <pc:sldMkLst>
          <pc:docMk/>
          <pc:sldMk cId="2011754013" sldId="281"/>
        </pc:sldMkLst>
        <pc:spChg chg="mod">
          <ac:chgData name="Ziqing Yu" userId="76dbd0bb75f3aa62" providerId="LiveId" clId="{C76AC8FD-A652-48B0-B2FF-3537798726A5}" dt="2023-01-31T00:46:00.826" v="130" actId="20577"/>
          <ac:spMkLst>
            <pc:docMk/>
            <pc:sldMk cId="2011754013" sldId="281"/>
            <ac:spMk id="2" creationId="{A87E3BA5-F2B7-6413-4C27-0DA231FF287E}"/>
          </ac:spMkLst>
        </pc:spChg>
        <pc:spChg chg="del">
          <ac:chgData name="Ziqing Yu" userId="76dbd0bb75f3aa62" providerId="LiveId" clId="{C76AC8FD-A652-48B0-B2FF-3537798726A5}" dt="2023-01-31T00:42:52.877" v="6"/>
          <ac:spMkLst>
            <pc:docMk/>
            <pc:sldMk cId="2011754013" sldId="281"/>
            <ac:spMk id="3" creationId="{4263028B-1274-DD1D-4F82-B3B19EEF170D}"/>
          </ac:spMkLst>
        </pc:spChg>
        <pc:spChg chg="add del mod">
          <ac:chgData name="Ziqing Yu" userId="76dbd0bb75f3aa62" providerId="LiveId" clId="{C76AC8FD-A652-48B0-B2FF-3537798726A5}" dt="2023-01-31T00:45:14.939" v="57"/>
          <ac:spMkLst>
            <pc:docMk/>
            <pc:sldMk cId="2011754013" sldId="281"/>
            <ac:spMk id="3" creationId="{C05642B6-3696-34C6-088B-2C83C9914A73}"/>
          </ac:spMkLst>
        </pc:spChg>
        <pc:spChg chg="add del mod">
          <ac:chgData name="Ziqing Yu" userId="76dbd0bb75f3aa62" providerId="LiveId" clId="{C76AC8FD-A652-48B0-B2FF-3537798726A5}" dt="2023-01-31T00:43:37.128" v="36"/>
          <ac:spMkLst>
            <pc:docMk/>
            <pc:sldMk cId="2011754013" sldId="281"/>
            <ac:spMk id="9" creationId="{BE8CC5F8-C043-FABC-B413-DF01B3B99BEB}"/>
          </ac:spMkLst>
        </pc:spChg>
        <pc:picChg chg="add del mod">
          <ac:chgData name="Ziqing Yu" userId="76dbd0bb75f3aa62" providerId="LiveId" clId="{C76AC8FD-A652-48B0-B2FF-3537798726A5}" dt="2023-01-31T00:43:33.266" v="35" actId="478"/>
          <ac:picMkLst>
            <pc:docMk/>
            <pc:sldMk cId="2011754013" sldId="281"/>
            <ac:picMk id="6" creationId="{195B88AA-16E6-9F65-4263-5F3DE9513323}"/>
          </ac:picMkLst>
        </pc:picChg>
        <pc:picChg chg="add mod">
          <ac:chgData name="Ziqing Yu" userId="76dbd0bb75f3aa62" providerId="LiveId" clId="{C76AC8FD-A652-48B0-B2FF-3537798726A5}" dt="2023-01-31T00:45:32.799" v="70" actId="1076"/>
          <ac:picMkLst>
            <pc:docMk/>
            <pc:sldMk cId="2011754013" sldId="281"/>
            <ac:picMk id="6" creationId="{1B10C3C8-F8A1-0DE2-ECD1-3740C0B42348}"/>
          </ac:picMkLst>
        </pc:picChg>
        <pc:picChg chg="add del mod">
          <ac:chgData name="Ziqing Yu" userId="76dbd0bb75f3aa62" providerId="LiveId" clId="{C76AC8FD-A652-48B0-B2FF-3537798726A5}" dt="2023-01-31T00:45:24.702" v="65" actId="21"/>
          <ac:picMkLst>
            <pc:docMk/>
            <pc:sldMk cId="2011754013" sldId="281"/>
            <ac:picMk id="8" creationId="{07398075-3F12-BE09-5134-F5B92622753C}"/>
          </ac:picMkLst>
        </pc:picChg>
        <pc:picChg chg="add del mod">
          <ac:chgData name="Ziqing Yu" userId="76dbd0bb75f3aa62" providerId="LiveId" clId="{C76AC8FD-A652-48B0-B2FF-3537798726A5}" dt="2023-01-31T00:44:22.289" v="43" actId="478"/>
          <ac:picMkLst>
            <pc:docMk/>
            <pc:sldMk cId="2011754013" sldId="281"/>
            <ac:picMk id="8" creationId="{C72E6E15-8973-D1CF-6684-D622D4D40E50}"/>
          </ac:picMkLst>
        </pc:picChg>
        <pc:picChg chg="add del mod">
          <ac:chgData name="Ziqing Yu" userId="76dbd0bb75f3aa62" providerId="LiveId" clId="{C76AC8FD-A652-48B0-B2FF-3537798726A5}" dt="2023-01-31T00:45:09.382" v="55" actId="478"/>
          <ac:picMkLst>
            <pc:docMk/>
            <pc:sldMk cId="2011754013" sldId="281"/>
            <ac:picMk id="11" creationId="{7EBE230E-30DF-2A05-3B2B-5C93D2A1729B}"/>
          </ac:picMkLst>
        </pc:picChg>
        <pc:picChg chg="add del mod">
          <ac:chgData name="Ziqing Yu" userId="76dbd0bb75f3aa62" providerId="LiveId" clId="{C76AC8FD-A652-48B0-B2FF-3537798726A5}" dt="2023-01-31T00:45:11.670" v="56" actId="478"/>
          <ac:picMkLst>
            <pc:docMk/>
            <pc:sldMk cId="2011754013" sldId="281"/>
            <ac:picMk id="13" creationId="{169CE446-95C2-BDD9-E95F-51920AA40F2F}"/>
          </ac:picMkLst>
        </pc:picChg>
      </pc:sldChg>
      <pc:sldChg chg="addSp delSp modSp new mod">
        <pc:chgData name="Ziqing Yu" userId="76dbd0bb75f3aa62" providerId="LiveId" clId="{C76AC8FD-A652-48B0-B2FF-3537798726A5}" dt="2023-01-31T00:45:52.297" v="112" actId="20577"/>
        <pc:sldMkLst>
          <pc:docMk/>
          <pc:sldMk cId="784500690" sldId="282"/>
        </pc:sldMkLst>
        <pc:spChg chg="mod">
          <ac:chgData name="Ziqing Yu" userId="76dbd0bb75f3aa62" providerId="LiveId" clId="{C76AC8FD-A652-48B0-B2FF-3537798726A5}" dt="2023-01-31T00:45:52.297" v="112" actId="20577"/>
          <ac:spMkLst>
            <pc:docMk/>
            <pc:sldMk cId="784500690" sldId="282"/>
            <ac:spMk id="2" creationId="{856CA503-E60A-10E7-A684-3B219ACFEBE6}"/>
          </ac:spMkLst>
        </pc:spChg>
        <pc:spChg chg="del">
          <ac:chgData name="Ziqing Yu" userId="76dbd0bb75f3aa62" providerId="LiveId" clId="{C76AC8FD-A652-48B0-B2FF-3537798726A5}" dt="2023-01-31T00:45:27.517" v="66"/>
          <ac:spMkLst>
            <pc:docMk/>
            <pc:sldMk cId="784500690" sldId="282"/>
            <ac:spMk id="3" creationId="{1529C16B-030D-CFB5-B2E8-538A8DE0093F}"/>
          </ac:spMkLst>
        </pc:spChg>
        <pc:picChg chg="add mod">
          <ac:chgData name="Ziqing Yu" userId="76dbd0bb75f3aa62" providerId="LiveId" clId="{C76AC8FD-A652-48B0-B2FF-3537798726A5}" dt="2023-01-31T00:45:34.884" v="71" actId="1076"/>
          <ac:picMkLst>
            <pc:docMk/>
            <pc:sldMk cId="784500690" sldId="282"/>
            <ac:picMk id="5" creationId="{C564BE54-2F4A-5A5D-9D66-B3516DD19992}"/>
          </ac:picMkLst>
        </pc:picChg>
      </pc:sldChg>
      <pc:sldChg chg="del">
        <pc:chgData name="Ziqing Yu" userId="76dbd0bb75f3aa62" providerId="LiveId" clId="{C76AC8FD-A652-48B0-B2FF-3537798726A5}" dt="2023-01-31T00:38:39.344" v="4" actId="47"/>
        <pc:sldMkLst>
          <pc:docMk/>
          <pc:sldMk cId="831859171" sldId="282"/>
        </pc:sldMkLst>
      </pc:sldChg>
      <pc:sldChg chg="del">
        <pc:chgData name="Ziqing Yu" userId="76dbd0bb75f3aa62" providerId="LiveId" clId="{C76AC8FD-A652-48B0-B2FF-3537798726A5}" dt="2023-01-31T00:38:38.294" v="1" actId="47"/>
        <pc:sldMkLst>
          <pc:docMk/>
          <pc:sldMk cId="1369771716" sldId="283"/>
        </pc:sldMkLst>
      </pc:sldChg>
      <pc:sldChg chg="addSp delSp modSp add mod">
        <pc:chgData name="Ziqing Yu" userId="76dbd0bb75f3aa62" providerId="LiveId" clId="{C76AC8FD-A652-48B0-B2FF-3537798726A5}" dt="2023-01-31T00:46:27.111" v="164" actId="1076"/>
        <pc:sldMkLst>
          <pc:docMk/>
          <pc:sldMk cId="1530866602" sldId="283"/>
        </pc:sldMkLst>
        <pc:spChg chg="mod">
          <ac:chgData name="Ziqing Yu" userId="76dbd0bb75f3aa62" providerId="LiveId" clId="{C76AC8FD-A652-48B0-B2FF-3537798726A5}" dt="2023-01-31T00:46:15.627" v="163" actId="20577"/>
          <ac:spMkLst>
            <pc:docMk/>
            <pc:sldMk cId="1530866602" sldId="283"/>
            <ac:spMk id="2" creationId="{856CA503-E60A-10E7-A684-3B219ACFEBE6}"/>
          </ac:spMkLst>
        </pc:spChg>
        <pc:spChg chg="del">
          <ac:chgData name="Ziqing Yu" userId="76dbd0bb75f3aa62" providerId="LiveId" clId="{C76AC8FD-A652-48B0-B2FF-3537798726A5}" dt="2023-01-31T00:46:07.354" v="131"/>
          <ac:spMkLst>
            <pc:docMk/>
            <pc:sldMk cId="1530866602" sldId="283"/>
            <ac:spMk id="3" creationId="{1529C16B-030D-CFB5-B2E8-538A8DE0093F}"/>
          </ac:spMkLst>
        </pc:spChg>
        <pc:picChg chg="add mod">
          <ac:chgData name="Ziqing Yu" userId="76dbd0bb75f3aa62" providerId="LiveId" clId="{C76AC8FD-A652-48B0-B2FF-3537798726A5}" dt="2023-01-31T00:46:27.111" v="164" actId="1076"/>
          <ac:picMkLst>
            <pc:docMk/>
            <pc:sldMk cId="1530866602" sldId="283"/>
            <ac:picMk id="6" creationId="{8B84845F-71D8-EACF-3261-227C9FE717AB}"/>
          </ac:picMkLst>
        </pc:picChg>
      </pc:sldChg>
      <pc:sldChg chg="del">
        <pc:chgData name="Ziqing Yu" userId="76dbd0bb75f3aa62" providerId="LiveId" clId="{C76AC8FD-A652-48B0-B2FF-3537798726A5}" dt="2023-01-31T00:38:38.020" v="0" actId="47"/>
        <pc:sldMkLst>
          <pc:docMk/>
          <pc:sldMk cId="2029808732" sldId="284"/>
        </pc:sldMkLst>
      </pc:sldChg>
      <pc:sldChg chg="addSp delSp modSp add mod">
        <pc:chgData name="Ziqing Yu" userId="76dbd0bb75f3aa62" providerId="LiveId" clId="{C76AC8FD-A652-48B0-B2FF-3537798726A5}" dt="2023-01-31T00:49:46.325" v="268" actId="1076"/>
        <pc:sldMkLst>
          <pc:docMk/>
          <pc:sldMk cId="4045680687" sldId="284"/>
        </pc:sldMkLst>
        <pc:spChg chg="mod">
          <ac:chgData name="Ziqing Yu" userId="76dbd0bb75f3aa62" providerId="LiveId" clId="{C76AC8FD-A652-48B0-B2FF-3537798726A5}" dt="2023-01-31T00:46:52.128" v="206" actId="20577"/>
          <ac:spMkLst>
            <pc:docMk/>
            <pc:sldMk cId="4045680687" sldId="284"/>
            <ac:spMk id="2" creationId="{856CA503-E60A-10E7-A684-3B219ACFEBE6}"/>
          </ac:spMkLst>
        </pc:spChg>
        <pc:spChg chg="del">
          <ac:chgData name="Ziqing Yu" userId="76dbd0bb75f3aa62" providerId="LiveId" clId="{C76AC8FD-A652-48B0-B2FF-3537798726A5}" dt="2023-01-31T00:46:32.664" v="165"/>
          <ac:spMkLst>
            <pc:docMk/>
            <pc:sldMk cId="4045680687" sldId="284"/>
            <ac:spMk id="3" creationId="{1529C16B-030D-CFB5-B2E8-538A8DE0093F}"/>
          </ac:spMkLst>
        </pc:spChg>
        <pc:spChg chg="add mod">
          <ac:chgData name="Ziqing Yu" userId="76dbd0bb75f3aa62" providerId="LiveId" clId="{C76AC8FD-A652-48B0-B2FF-3537798726A5}" dt="2023-01-31T00:48:21.521" v="263" actId="1076"/>
          <ac:spMkLst>
            <pc:docMk/>
            <pc:sldMk cId="4045680687" sldId="284"/>
            <ac:spMk id="7" creationId="{0DDE6A60-D4D7-2855-4DF3-701F7A3EC001}"/>
          </ac:spMkLst>
        </pc:spChg>
        <pc:spChg chg="add del mod">
          <ac:chgData name="Ziqing Yu" userId="76dbd0bb75f3aa62" providerId="LiveId" clId="{C76AC8FD-A652-48B0-B2FF-3537798726A5}" dt="2023-01-31T00:49:44.770" v="265"/>
          <ac:spMkLst>
            <pc:docMk/>
            <pc:sldMk cId="4045680687" sldId="284"/>
            <ac:spMk id="8" creationId="{933B9DC3-1A69-2042-E73B-045117DA0B3E}"/>
          </ac:spMkLst>
        </pc:spChg>
        <pc:picChg chg="add del mod">
          <ac:chgData name="Ziqing Yu" userId="76dbd0bb75f3aa62" providerId="LiveId" clId="{C76AC8FD-A652-48B0-B2FF-3537798726A5}" dt="2023-01-31T00:49:42.684" v="264" actId="478"/>
          <ac:picMkLst>
            <pc:docMk/>
            <pc:sldMk cId="4045680687" sldId="284"/>
            <ac:picMk id="6" creationId="{00B11C0A-C3D3-C417-69D7-E875B4EDF9EA}"/>
          </ac:picMkLst>
        </pc:picChg>
        <pc:picChg chg="add mod">
          <ac:chgData name="Ziqing Yu" userId="76dbd0bb75f3aa62" providerId="LiveId" clId="{C76AC8FD-A652-48B0-B2FF-3537798726A5}" dt="2023-01-31T00:49:46.325" v="268" actId="1076"/>
          <ac:picMkLst>
            <pc:docMk/>
            <pc:sldMk cId="4045680687" sldId="284"/>
            <ac:picMk id="10" creationId="{1C7DD4A7-7C61-C669-E873-0BDBC7A596DF}"/>
          </ac:picMkLst>
        </pc:picChg>
      </pc:sldChg>
      <pc:sldChg chg="addSp delSp modSp add mod">
        <pc:chgData name="Ziqing Yu" userId="76dbd0bb75f3aa62" providerId="LiveId" clId="{C76AC8FD-A652-48B0-B2FF-3537798726A5}" dt="2023-01-31T00:55:14.360" v="306" actId="20577"/>
        <pc:sldMkLst>
          <pc:docMk/>
          <pc:sldMk cId="594776026" sldId="285"/>
        </pc:sldMkLst>
        <pc:spChg chg="mod">
          <ac:chgData name="Ziqing Yu" userId="76dbd0bb75f3aa62" providerId="LiveId" clId="{C76AC8FD-A652-48B0-B2FF-3537798726A5}" dt="2023-01-31T00:55:14.360" v="306" actId="20577"/>
          <ac:spMkLst>
            <pc:docMk/>
            <pc:sldMk cId="594776026" sldId="285"/>
            <ac:spMk id="2" creationId="{856CA503-E60A-10E7-A684-3B219ACFEBE6}"/>
          </ac:spMkLst>
        </pc:spChg>
        <pc:spChg chg="del">
          <ac:chgData name="Ziqing Yu" userId="76dbd0bb75f3aa62" providerId="LiveId" clId="{C76AC8FD-A652-48B0-B2FF-3537798726A5}" dt="2023-01-31T00:54:40.091" v="269"/>
          <ac:spMkLst>
            <pc:docMk/>
            <pc:sldMk cId="594776026" sldId="285"/>
            <ac:spMk id="3" creationId="{1529C16B-030D-CFB5-B2E8-538A8DE0093F}"/>
          </ac:spMkLst>
        </pc:spChg>
        <pc:picChg chg="add mod">
          <ac:chgData name="Ziqing Yu" userId="76dbd0bb75f3aa62" providerId="LiveId" clId="{C76AC8FD-A652-48B0-B2FF-3537798726A5}" dt="2023-01-31T00:54:41.181" v="271" actId="962"/>
          <ac:picMkLst>
            <pc:docMk/>
            <pc:sldMk cId="594776026" sldId="285"/>
            <ac:picMk id="6" creationId="{A16B4370-18DA-9DCE-0E55-84A572EC3016}"/>
          </ac:picMkLst>
        </pc:picChg>
      </pc:sldChg>
      <pc:sldChg chg="del">
        <pc:chgData name="Ziqing Yu" userId="76dbd0bb75f3aa62" providerId="LiveId" clId="{C76AC8FD-A652-48B0-B2FF-3537798726A5}" dt="2023-01-31T00:38:39.039" v="3" actId="47"/>
        <pc:sldMkLst>
          <pc:docMk/>
          <pc:sldMk cId="663382584" sldId="285"/>
        </pc:sldMkLst>
      </pc:sldChg>
      <pc:sldChg chg="addSp delSp modSp add mod">
        <pc:chgData name="Ziqing Yu" userId="76dbd0bb75f3aa62" providerId="LiveId" clId="{C76AC8FD-A652-48B0-B2FF-3537798726A5}" dt="2023-01-31T00:55:35.539" v="319" actId="20577"/>
        <pc:sldMkLst>
          <pc:docMk/>
          <pc:sldMk cId="1077561946" sldId="286"/>
        </pc:sldMkLst>
        <pc:spChg chg="mod">
          <ac:chgData name="Ziqing Yu" userId="76dbd0bb75f3aa62" providerId="LiveId" clId="{C76AC8FD-A652-48B0-B2FF-3537798726A5}" dt="2023-01-31T00:55:35.539" v="319" actId="20577"/>
          <ac:spMkLst>
            <pc:docMk/>
            <pc:sldMk cId="1077561946" sldId="286"/>
            <ac:spMk id="2" creationId="{856CA503-E60A-10E7-A684-3B219ACFEBE6}"/>
          </ac:spMkLst>
        </pc:spChg>
        <pc:spChg chg="del">
          <ac:chgData name="Ziqing Yu" userId="76dbd0bb75f3aa62" providerId="LiveId" clId="{C76AC8FD-A652-48B0-B2FF-3537798726A5}" dt="2023-01-31T00:54:43.810" v="272"/>
          <ac:spMkLst>
            <pc:docMk/>
            <pc:sldMk cId="1077561946" sldId="286"/>
            <ac:spMk id="3" creationId="{1529C16B-030D-CFB5-B2E8-538A8DE0093F}"/>
          </ac:spMkLst>
        </pc:spChg>
        <pc:picChg chg="add mod">
          <ac:chgData name="Ziqing Yu" userId="76dbd0bb75f3aa62" providerId="LiveId" clId="{C76AC8FD-A652-48B0-B2FF-3537798726A5}" dt="2023-01-31T00:54:44.808" v="273" actId="27614"/>
          <ac:picMkLst>
            <pc:docMk/>
            <pc:sldMk cId="1077561946" sldId="286"/>
            <ac:picMk id="6" creationId="{ADBEB0AE-3A7C-DCB7-278C-0FC77C50E917}"/>
          </ac:picMkLst>
        </pc:picChg>
      </pc:sldChg>
      <pc:sldChg chg="addSp delSp modSp add mod">
        <pc:chgData name="Ziqing Yu" userId="76dbd0bb75f3aa62" providerId="LiveId" clId="{C76AC8FD-A652-48B0-B2FF-3537798726A5}" dt="2023-01-31T00:55:50.949" v="352" actId="20577"/>
        <pc:sldMkLst>
          <pc:docMk/>
          <pc:sldMk cId="2619924063" sldId="287"/>
        </pc:sldMkLst>
        <pc:spChg chg="mod">
          <ac:chgData name="Ziqing Yu" userId="76dbd0bb75f3aa62" providerId="LiveId" clId="{C76AC8FD-A652-48B0-B2FF-3537798726A5}" dt="2023-01-31T00:55:50.949" v="352" actId="20577"/>
          <ac:spMkLst>
            <pc:docMk/>
            <pc:sldMk cId="2619924063" sldId="287"/>
            <ac:spMk id="2" creationId="{856CA503-E60A-10E7-A684-3B219ACFEBE6}"/>
          </ac:spMkLst>
        </pc:spChg>
        <pc:spChg chg="del">
          <ac:chgData name="Ziqing Yu" userId="76dbd0bb75f3aa62" providerId="LiveId" clId="{C76AC8FD-A652-48B0-B2FF-3537798726A5}" dt="2023-01-31T00:54:47.858" v="274"/>
          <ac:spMkLst>
            <pc:docMk/>
            <pc:sldMk cId="2619924063" sldId="287"/>
            <ac:spMk id="3" creationId="{1529C16B-030D-CFB5-B2E8-538A8DE0093F}"/>
          </ac:spMkLst>
        </pc:spChg>
        <pc:picChg chg="add mod">
          <ac:chgData name="Ziqing Yu" userId="76dbd0bb75f3aa62" providerId="LiveId" clId="{C76AC8FD-A652-48B0-B2FF-3537798726A5}" dt="2023-01-31T00:54:48.822" v="275" actId="27614"/>
          <ac:picMkLst>
            <pc:docMk/>
            <pc:sldMk cId="2619924063" sldId="287"/>
            <ac:picMk id="6" creationId="{78A7E74D-A66E-293C-DFA2-BA8130463299}"/>
          </ac:picMkLst>
        </pc:picChg>
      </pc:sldChg>
      <pc:sldChg chg="modSp add mod">
        <pc:chgData name="Ziqing Yu" userId="76dbd0bb75f3aa62" providerId="LiveId" clId="{C76AC8FD-A652-48B0-B2FF-3537798726A5}" dt="2023-01-31T00:59:05.955" v="553" actId="20577"/>
        <pc:sldMkLst>
          <pc:docMk/>
          <pc:sldMk cId="1681470545" sldId="288"/>
        </pc:sldMkLst>
        <pc:spChg chg="mod">
          <ac:chgData name="Ziqing Yu" userId="76dbd0bb75f3aa62" providerId="LiveId" clId="{C76AC8FD-A652-48B0-B2FF-3537798726A5}" dt="2023-01-31T00:58:47.265" v="521" actId="20577"/>
          <ac:spMkLst>
            <pc:docMk/>
            <pc:sldMk cId="1681470545" sldId="288"/>
            <ac:spMk id="2" creationId="{856CA503-E60A-10E7-A684-3B219ACFEBE6}"/>
          </ac:spMkLst>
        </pc:spChg>
        <pc:spChg chg="mod">
          <ac:chgData name="Ziqing Yu" userId="76dbd0bb75f3aa62" providerId="LiveId" clId="{C76AC8FD-A652-48B0-B2FF-3537798726A5}" dt="2023-01-31T00:59:05.955" v="553" actId="20577"/>
          <ac:spMkLst>
            <pc:docMk/>
            <pc:sldMk cId="1681470545" sldId="288"/>
            <ac:spMk id="3" creationId="{1529C16B-030D-CFB5-B2E8-538A8DE0093F}"/>
          </ac:spMkLst>
        </pc:spChg>
      </pc:sldChg>
      <pc:sldChg chg="add">
        <pc:chgData name="Ziqing Yu" userId="76dbd0bb75f3aa62" providerId="LiveId" clId="{C76AC8FD-A652-48B0-B2FF-3537798726A5}" dt="2023-01-31T00:43:05.180" v="20"/>
        <pc:sldMkLst>
          <pc:docMk/>
          <pc:sldMk cId="246549703" sldId="289"/>
        </pc:sldMkLst>
      </pc:sldChg>
      <pc:sldChg chg="add">
        <pc:chgData name="Ziqing Yu" userId="76dbd0bb75f3aa62" providerId="LiveId" clId="{C76AC8FD-A652-48B0-B2FF-3537798726A5}" dt="2023-01-31T00:43:05.324" v="21"/>
        <pc:sldMkLst>
          <pc:docMk/>
          <pc:sldMk cId="1056291213" sldId="290"/>
        </pc:sldMkLst>
      </pc:sldChg>
      <pc:sldChg chg="add">
        <pc:chgData name="Ziqing Yu" userId="76dbd0bb75f3aa62" providerId="LiveId" clId="{C76AC8FD-A652-48B0-B2FF-3537798726A5}" dt="2023-01-31T00:43:05.460" v="22"/>
        <pc:sldMkLst>
          <pc:docMk/>
          <pc:sldMk cId="849482983" sldId="291"/>
        </pc:sldMkLst>
      </pc:sldChg>
    </pc:docChg>
  </pc:docChgLst>
  <pc:docChgLst>
    <pc:chgData name="Ziqing Yu" userId="76dbd0bb75f3aa62" providerId="LiveId" clId="{D35B35E3-E0DF-441C-8EAA-AE91011677CB}"/>
    <pc:docChg chg="modSld">
      <pc:chgData name="Ziqing Yu" userId="76dbd0bb75f3aa62" providerId="LiveId" clId="{D35B35E3-E0DF-441C-8EAA-AE91011677CB}" dt="2022-11-28T17:12:14.790" v="4" actId="1076"/>
      <pc:docMkLst>
        <pc:docMk/>
      </pc:docMkLst>
      <pc:sldChg chg="addSp delSp modSp">
        <pc:chgData name="Ziqing Yu" userId="76dbd0bb75f3aa62" providerId="LiveId" clId="{D35B35E3-E0DF-441C-8EAA-AE91011677CB}" dt="2022-11-28T17:12:14.790" v="4" actId="1076"/>
        <pc:sldMkLst>
          <pc:docMk/>
          <pc:sldMk cId="4073100235" sldId="347"/>
        </pc:sldMkLst>
        <pc:spChg chg="add del mod">
          <ac:chgData name="Ziqing Yu" userId="76dbd0bb75f3aa62" providerId="LiveId" clId="{D35B35E3-E0DF-441C-8EAA-AE91011677CB}" dt="2022-11-28T17:12:13.116" v="1"/>
          <ac:spMkLst>
            <pc:docMk/>
            <pc:sldMk cId="4073100235" sldId="347"/>
            <ac:spMk id="3" creationId="{10FE0661-E6D2-C348-C14B-14160EB01E5B}"/>
          </ac:spMkLst>
        </pc:spChg>
        <pc:picChg chg="add mod">
          <ac:chgData name="Ziqing Yu" userId="76dbd0bb75f3aa62" providerId="LiveId" clId="{D35B35E3-E0DF-441C-8EAA-AE91011677CB}" dt="2022-11-28T17:12:14.790" v="4" actId="1076"/>
          <ac:picMkLst>
            <pc:docMk/>
            <pc:sldMk cId="4073100235" sldId="347"/>
            <ac:picMk id="6" creationId="{7C0837E7-DDFE-7628-D565-F337296304A8}"/>
          </ac:picMkLst>
        </pc:picChg>
        <pc:picChg chg="del">
          <ac:chgData name="Ziqing Yu" userId="76dbd0bb75f3aa62" providerId="LiveId" clId="{D35B35E3-E0DF-441C-8EAA-AE91011677CB}" dt="2022-11-28T17:11:52.943" v="0" actId="478"/>
          <ac:picMkLst>
            <pc:docMk/>
            <pc:sldMk cId="4073100235" sldId="347"/>
            <ac:picMk id="12" creationId="{704F3BC9-331C-66C1-124D-29C57E087D5B}"/>
          </ac:picMkLst>
        </pc:picChg>
      </pc:sldChg>
    </pc:docChg>
  </pc:docChgLst>
  <pc:docChgLst>
    <pc:chgData name="Ziqing Yu" userId="76dbd0bb75f3aa62" providerId="LiveId" clId="{5ED134DE-CC5D-4C33-B3B5-465E9D53C46F}"/>
    <pc:docChg chg="undo custSel addSld delSld modSld sldOrd">
      <pc:chgData name="Ziqing Yu" userId="76dbd0bb75f3aa62" providerId="LiveId" clId="{5ED134DE-CC5D-4C33-B3B5-465E9D53C46F}" dt="2023-02-02T22:29:14.424" v="874" actId="20577"/>
      <pc:docMkLst>
        <pc:docMk/>
      </pc:docMkLst>
      <pc:sldChg chg="del">
        <pc:chgData name="Ziqing Yu" userId="76dbd0bb75f3aa62" providerId="LiveId" clId="{5ED134DE-CC5D-4C33-B3B5-465E9D53C46F}" dt="2023-02-02T20:56:05.966" v="117" actId="47"/>
        <pc:sldMkLst>
          <pc:docMk/>
          <pc:sldMk cId="616959244" sldId="256"/>
        </pc:sldMkLst>
      </pc:sldChg>
      <pc:sldChg chg="modSp">
        <pc:chgData name="Ziqing Yu" userId="76dbd0bb75f3aa62" providerId="LiveId" clId="{5ED134DE-CC5D-4C33-B3B5-465E9D53C46F}" dt="2023-02-02T21:40:21.419" v="424" actId="255"/>
        <pc:sldMkLst>
          <pc:docMk/>
          <pc:sldMk cId="1600312001" sldId="257"/>
        </pc:sldMkLst>
        <pc:spChg chg="mod">
          <ac:chgData name="Ziqing Yu" userId="76dbd0bb75f3aa62" providerId="LiveId" clId="{5ED134DE-CC5D-4C33-B3B5-465E9D53C46F}" dt="2023-02-02T21:40:21.419" v="424" actId="255"/>
          <ac:spMkLst>
            <pc:docMk/>
            <pc:sldMk cId="1600312001" sldId="257"/>
            <ac:spMk id="9" creationId="{96D85A5E-1C43-A864-7B29-BA24341E17B9}"/>
          </ac:spMkLst>
        </pc:spChg>
      </pc:sldChg>
      <pc:sldChg chg="modSp mod">
        <pc:chgData name="Ziqing Yu" userId="76dbd0bb75f3aa62" providerId="LiveId" clId="{5ED134DE-CC5D-4C33-B3B5-465E9D53C46F}" dt="2023-02-02T21:52:24.615" v="590" actId="20577"/>
        <pc:sldMkLst>
          <pc:docMk/>
          <pc:sldMk cId="317821246" sldId="258"/>
        </pc:sldMkLst>
        <pc:spChg chg="mod">
          <ac:chgData name="Ziqing Yu" userId="76dbd0bb75f3aa62" providerId="LiveId" clId="{5ED134DE-CC5D-4C33-B3B5-465E9D53C46F}" dt="2023-02-02T21:52:24.615" v="590" actId="20577"/>
          <ac:spMkLst>
            <pc:docMk/>
            <pc:sldMk cId="317821246" sldId="258"/>
            <ac:spMk id="3" creationId="{B8DB67C0-4E81-D1F8-36CC-620EDB3183BB}"/>
          </ac:spMkLst>
        </pc:spChg>
      </pc:sldChg>
      <pc:sldChg chg="modSp mod">
        <pc:chgData name="Ziqing Yu" userId="76dbd0bb75f3aa62" providerId="LiveId" clId="{5ED134DE-CC5D-4C33-B3B5-465E9D53C46F}" dt="2023-02-02T21:39:57.372" v="422" actId="255"/>
        <pc:sldMkLst>
          <pc:docMk/>
          <pc:sldMk cId="1133369169" sldId="260"/>
        </pc:sldMkLst>
        <pc:spChg chg="mod">
          <ac:chgData name="Ziqing Yu" userId="76dbd0bb75f3aa62" providerId="LiveId" clId="{5ED134DE-CC5D-4C33-B3B5-465E9D53C46F}" dt="2023-02-02T21:39:57.372" v="422" actId="255"/>
          <ac:spMkLst>
            <pc:docMk/>
            <pc:sldMk cId="1133369169" sldId="260"/>
            <ac:spMk id="3" creationId="{6CE6EC4B-516F-B8C2-3346-3EB367DC413D}"/>
          </ac:spMkLst>
        </pc:spChg>
      </pc:sldChg>
      <pc:sldChg chg="addSp modSp mod">
        <pc:chgData name="Ziqing Yu" userId="76dbd0bb75f3aa62" providerId="LiveId" clId="{5ED134DE-CC5D-4C33-B3B5-465E9D53C46F}" dt="2023-02-02T21:38:48.482" v="411" actId="20577"/>
        <pc:sldMkLst>
          <pc:docMk/>
          <pc:sldMk cId="3133555593" sldId="261"/>
        </pc:sldMkLst>
        <pc:spChg chg="add mod">
          <ac:chgData name="Ziqing Yu" userId="76dbd0bb75f3aa62" providerId="LiveId" clId="{5ED134DE-CC5D-4C33-B3B5-465E9D53C46F}" dt="2023-02-02T21:38:48.482" v="411" actId="20577"/>
          <ac:spMkLst>
            <pc:docMk/>
            <pc:sldMk cId="3133555593" sldId="261"/>
            <ac:spMk id="6" creationId="{3EA82143-340B-3B2D-6F4E-7456AE85E883}"/>
          </ac:spMkLst>
        </pc:spChg>
      </pc:sldChg>
      <pc:sldChg chg="modSp add mod">
        <pc:chgData name="Ziqing Yu" userId="76dbd0bb75f3aa62" providerId="LiveId" clId="{5ED134DE-CC5D-4C33-B3B5-465E9D53C46F}" dt="2023-02-02T21:57:45.482" v="681" actId="790"/>
        <pc:sldMkLst>
          <pc:docMk/>
          <pc:sldMk cId="3242016399" sldId="264"/>
        </pc:sldMkLst>
        <pc:spChg chg="mod">
          <ac:chgData name="Ziqing Yu" userId="76dbd0bb75f3aa62" providerId="LiveId" clId="{5ED134DE-CC5D-4C33-B3B5-465E9D53C46F}" dt="2023-02-02T21:57:40.668" v="680" actId="790"/>
          <ac:spMkLst>
            <pc:docMk/>
            <pc:sldMk cId="3242016399" sldId="264"/>
            <ac:spMk id="5" creationId="{F540557F-6664-96DC-5944-F361CCFDF2B1}"/>
          </ac:spMkLst>
        </pc:spChg>
        <pc:spChg chg="mod">
          <ac:chgData name="Ziqing Yu" userId="76dbd0bb75f3aa62" providerId="LiveId" clId="{5ED134DE-CC5D-4C33-B3B5-465E9D53C46F}" dt="2023-02-02T21:57:45.482" v="681" actId="790"/>
          <ac:spMkLst>
            <pc:docMk/>
            <pc:sldMk cId="3242016399" sldId="264"/>
            <ac:spMk id="6" creationId="{4F4E7FF8-8A72-0A12-0FC6-DB671881C5B3}"/>
          </ac:spMkLst>
        </pc:spChg>
      </pc:sldChg>
      <pc:sldChg chg="addSp delSp modSp mod">
        <pc:chgData name="Ziqing Yu" userId="76dbd0bb75f3aa62" providerId="LiveId" clId="{5ED134DE-CC5D-4C33-B3B5-465E9D53C46F}" dt="2023-02-02T20:39:22.532" v="32" actId="478"/>
        <pc:sldMkLst>
          <pc:docMk/>
          <pc:sldMk cId="1933238318" sldId="281"/>
        </pc:sldMkLst>
        <pc:spChg chg="add del mod">
          <ac:chgData name="Ziqing Yu" userId="76dbd0bb75f3aa62" providerId="LiveId" clId="{5ED134DE-CC5D-4C33-B3B5-465E9D53C46F}" dt="2023-02-02T20:37:46.180" v="24"/>
          <ac:spMkLst>
            <pc:docMk/>
            <pc:sldMk cId="1933238318" sldId="281"/>
            <ac:spMk id="3" creationId="{6063C2C0-9F74-1C20-2FEF-BEBE5FB9FE0C}"/>
          </ac:spMkLst>
        </pc:spChg>
        <pc:spChg chg="add del mod">
          <ac:chgData name="Ziqing Yu" userId="76dbd0bb75f3aa62" providerId="LiveId" clId="{5ED134DE-CC5D-4C33-B3B5-465E9D53C46F}" dt="2023-02-02T20:39:22.532" v="32" actId="478"/>
          <ac:spMkLst>
            <pc:docMk/>
            <pc:sldMk cId="1933238318" sldId="281"/>
            <ac:spMk id="5" creationId="{60F1407A-0D3F-C74B-881D-1AC96C07E420}"/>
          </ac:spMkLst>
        </pc:spChg>
      </pc:sldChg>
      <pc:sldChg chg="addSp delSp modSp mod">
        <pc:chgData name="Ziqing Yu" userId="76dbd0bb75f3aa62" providerId="LiveId" clId="{5ED134DE-CC5D-4C33-B3B5-465E9D53C46F}" dt="2023-02-02T21:51:47.067" v="583" actId="20577"/>
        <pc:sldMkLst>
          <pc:docMk/>
          <pc:sldMk cId="282300135" sldId="285"/>
        </pc:sldMkLst>
        <pc:spChg chg="add mod">
          <ac:chgData name="Ziqing Yu" userId="76dbd0bb75f3aa62" providerId="LiveId" clId="{5ED134DE-CC5D-4C33-B3B5-465E9D53C46F}" dt="2023-02-02T21:51:47.067" v="583" actId="20577"/>
          <ac:spMkLst>
            <pc:docMk/>
            <pc:sldMk cId="282300135" sldId="285"/>
            <ac:spMk id="5" creationId="{D48DA7BF-02DB-EA49-FB8D-93E0E4A1D3A4}"/>
          </ac:spMkLst>
        </pc:spChg>
        <pc:spChg chg="add del mod">
          <ac:chgData name="Ziqing Yu" userId="76dbd0bb75f3aa62" providerId="LiveId" clId="{5ED134DE-CC5D-4C33-B3B5-465E9D53C46F}" dt="2023-02-02T21:49:14.896" v="508" actId="478"/>
          <ac:spMkLst>
            <pc:docMk/>
            <pc:sldMk cId="282300135" sldId="285"/>
            <ac:spMk id="6" creationId="{0E8C4889-B935-4EE4-D214-C4641817352B}"/>
          </ac:spMkLst>
        </pc:spChg>
        <pc:spChg chg="mod">
          <ac:chgData name="Ziqing Yu" userId="76dbd0bb75f3aa62" providerId="LiveId" clId="{5ED134DE-CC5D-4C33-B3B5-465E9D53C46F}" dt="2023-02-02T21:49:48.004" v="528" actId="20577"/>
          <ac:spMkLst>
            <pc:docMk/>
            <pc:sldMk cId="282300135" sldId="285"/>
            <ac:spMk id="13" creationId="{3DBF88AA-6442-1A4A-E2C1-24F504E475DA}"/>
          </ac:spMkLst>
        </pc:spChg>
        <pc:picChg chg="del">
          <ac:chgData name="Ziqing Yu" userId="76dbd0bb75f3aa62" providerId="LiveId" clId="{5ED134DE-CC5D-4C33-B3B5-465E9D53C46F}" dt="2023-02-02T20:48:18.343" v="84" actId="478"/>
          <ac:picMkLst>
            <pc:docMk/>
            <pc:sldMk cId="282300135" sldId="285"/>
            <ac:picMk id="12" creationId="{6EBCEACF-A474-B475-BD06-EC3991CD7FFC}"/>
          </ac:picMkLst>
        </pc:picChg>
      </pc:sldChg>
      <pc:sldChg chg="ord">
        <pc:chgData name="Ziqing Yu" userId="76dbd0bb75f3aa62" providerId="LiveId" clId="{5ED134DE-CC5D-4C33-B3B5-465E9D53C46F}" dt="2023-02-02T22:12:26.910" v="755"/>
        <pc:sldMkLst>
          <pc:docMk/>
          <pc:sldMk cId="3911028933" sldId="289"/>
        </pc:sldMkLst>
      </pc:sldChg>
      <pc:sldChg chg="modSp mod">
        <pc:chgData name="Ziqing Yu" userId="76dbd0bb75f3aa62" providerId="LiveId" clId="{5ED134DE-CC5D-4C33-B3B5-465E9D53C46F}" dt="2023-02-02T22:05:44.839" v="749" actId="20577"/>
        <pc:sldMkLst>
          <pc:docMk/>
          <pc:sldMk cId="3975950536" sldId="290"/>
        </pc:sldMkLst>
        <pc:spChg chg="mod">
          <ac:chgData name="Ziqing Yu" userId="76dbd0bb75f3aa62" providerId="LiveId" clId="{5ED134DE-CC5D-4C33-B3B5-465E9D53C46F}" dt="2023-02-02T22:05:44.839" v="749" actId="20577"/>
          <ac:spMkLst>
            <pc:docMk/>
            <pc:sldMk cId="3975950536" sldId="290"/>
            <ac:spMk id="3" creationId="{C7FDCCFC-4F92-16F8-CD32-448656D98C8E}"/>
          </ac:spMkLst>
        </pc:spChg>
      </pc:sldChg>
      <pc:sldChg chg="addSp delSp modSp add mod ord modClrScheme chgLayout">
        <pc:chgData name="Ziqing Yu" userId="76dbd0bb75f3aa62" providerId="LiveId" clId="{5ED134DE-CC5D-4C33-B3B5-465E9D53C46F}" dt="2023-02-02T22:17:04.582" v="763" actId="1076"/>
        <pc:sldMkLst>
          <pc:docMk/>
          <pc:sldMk cId="1853840076" sldId="299"/>
        </pc:sldMkLst>
        <pc:spChg chg="del">
          <ac:chgData name="Ziqing Yu" userId="76dbd0bb75f3aa62" providerId="LiveId" clId="{5ED134DE-CC5D-4C33-B3B5-465E9D53C46F}" dt="2023-02-02T21:00:59.236" v="132" actId="26606"/>
          <ac:spMkLst>
            <pc:docMk/>
            <pc:sldMk cId="1853840076" sldId="299"/>
            <ac:spMk id="2" creationId="{DFB3E67E-6C0D-6010-633A-0E0C7B47E4AA}"/>
          </ac:spMkLst>
        </pc:spChg>
        <pc:spChg chg="mod">
          <ac:chgData name="Ziqing Yu" userId="76dbd0bb75f3aa62" providerId="LiveId" clId="{5ED134DE-CC5D-4C33-B3B5-465E9D53C46F}" dt="2023-02-02T21:00:59.236" v="132" actId="26606"/>
          <ac:spMkLst>
            <pc:docMk/>
            <pc:sldMk cId="1853840076" sldId="299"/>
            <ac:spMk id="4" creationId="{770BD4DD-3B4F-2CD9-FB50-7ACF94668F45}"/>
          </ac:spMkLst>
        </pc:spChg>
        <pc:spChg chg="add mod">
          <ac:chgData name="Ziqing Yu" userId="76dbd0bb75f3aa62" providerId="LiveId" clId="{5ED134DE-CC5D-4C33-B3B5-465E9D53C46F}" dt="2023-02-02T21:06:15.757" v="362"/>
          <ac:spMkLst>
            <pc:docMk/>
            <pc:sldMk cId="1853840076" sldId="299"/>
            <ac:spMk id="11" creationId="{4C9A4ED2-FD62-0799-F741-5D1DBFA8BCA4}"/>
          </ac:spMkLst>
        </pc:spChg>
        <pc:spChg chg="add mod">
          <ac:chgData name="Ziqing Yu" userId="76dbd0bb75f3aa62" providerId="LiveId" clId="{5ED134DE-CC5D-4C33-B3B5-465E9D53C46F}" dt="2023-02-02T22:16:59.254" v="761" actId="255"/>
          <ac:spMkLst>
            <pc:docMk/>
            <pc:sldMk cId="1853840076" sldId="299"/>
            <ac:spMk id="13" creationId="{5CB47B96-4599-220D-AE37-6CEB29478DE7}"/>
          </ac:spMkLst>
        </pc:spChg>
        <pc:picChg chg="mod">
          <ac:chgData name="Ziqing Yu" userId="76dbd0bb75f3aa62" providerId="LiveId" clId="{5ED134DE-CC5D-4C33-B3B5-465E9D53C46F}" dt="2023-02-02T21:00:59.236" v="132" actId="26606"/>
          <ac:picMkLst>
            <pc:docMk/>
            <pc:sldMk cId="1853840076" sldId="299"/>
            <ac:picMk id="6" creationId="{C6BF97F6-E099-D6D0-CD13-E0A96DD98464}"/>
          </ac:picMkLst>
        </pc:picChg>
        <pc:cxnChg chg="add mod">
          <ac:chgData name="Ziqing Yu" userId="76dbd0bb75f3aa62" providerId="LiveId" clId="{5ED134DE-CC5D-4C33-B3B5-465E9D53C46F}" dt="2023-02-02T22:17:04.582" v="763" actId="1076"/>
          <ac:cxnSpMkLst>
            <pc:docMk/>
            <pc:sldMk cId="1853840076" sldId="299"/>
            <ac:cxnSpMk id="3" creationId="{AE24C959-9308-E6E9-964E-A3F1F916DE5D}"/>
          </ac:cxnSpMkLst>
        </pc:cxnChg>
      </pc:sldChg>
      <pc:sldChg chg="addSp delSp modSp del">
        <pc:chgData name="Ziqing Yu" userId="76dbd0bb75f3aa62" providerId="LiveId" clId="{5ED134DE-CC5D-4C33-B3B5-465E9D53C46F}" dt="2023-02-02T21:00:17.812" v="124" actId="2696"/>
        <pc:sldMkLst>
          <pc:docMk/>
          <pc:sldMk cId="2756617212" sldId="299"/>
        </pc:sldMkLst>
        <pc:spChg chg="add del mod">
          <ac:chgData name="Ziqing Yu" userId="76dbd0bb75f3aa62" providerId="LiveId" clId="{5ED134DE-CC5D-4C33-B3B5-465E9D53C46F}" dt="2023-02-02T21:00:16.001" v="123" actId="21"/>
          <ac:spMkLst>
            <pc:docMk/>
            <pc:sldMk cId="2756617212" sldId="299"/>
            <ac:spMk id="3" creationId="{44A5F942-8E04-6917-5F1F-62310B9D5DF1}"/>
          </ac:spMkLst>
        </pc:spChg>
        <pc:picChg chg="add del">
          <ac:chgData name="Ziqing Yu" userId="76dbd0bb75f3aa62" providerId="LiveId" clId="{5ED134DE-CC5D-4C33-B3B5-465E9D53C46F}" dt="2023-02-02T21:00:16.001" v="123" actId="21"/>
          <ac:picMkLst>
            <pc:docMk/>
            <pc:sldMk cId="2756617212" sldId="299"/>
            <ac:picMk id="6" creationId="{C6BF97F6-E099-D6D0-CD13-E0A96DD98464}"/>
          </ac:picMkLst>
        </pc:picChg>
      </pc:sldChg>
      <pc:sldChg chg="ord">
        <pc:chgData name="Ziqing Yu" userId="76dbd0bb75f3aa62" providerId="LiveId" clId="{5ED134DE-CC5D-4C33-B3B5-465E9D53C46F}" dt="2023-02-02T22:12:05.742" v="751"/>
        <pc:sldMkLst>
          <pc:docMk/>
          <pc:sldMk cId="2577488440" sldId="339"/>
        </pc:sldMkLst>
      </pc:sldChg>
      <pc:sldChg chg="modSp">
        <pc:chgData name="Ziqing Yu" userId="76dbd0bb75f3aa62" providerId="LiveId" clId="{5ED134DE-CC5D-4C33-B3B5-465E9D53C46F}" dt="2023-02-02T21:39:46.407" v="421" actId="255"/>
        <pc:sldMkLst>
          <pc:docMk/>
          <pc:sldMk cId="3540655913" sldId="343"/>
        </pc:sldMkLst>
        <pc:spChg chg="mod">
          <ac:chgData name="Ziqing Yu" userId="76dbd0bb75f3aa62" providerId="LiveId" clId="{5ED134DE-CC5D-4C33-B3B5-465E9D53C46F}" dt="2023-02-02T21:39:46.407" v="421" actId="255"/>
          <ac:spMkLst>
            <pc:docMk/>
            <pc:sldMk cId="3540655913" sldId="343"/>
            <ac:spMk id="5" creationId="{E1D25A7B-B3E5-4A7A-1694-0D8BFB5B3B20}"/>
          </ac:spMkLst>
        </pc:spChg>
      </pc:sldChg>
      <pc:sldChg chg="add del">
        <pc:chgData name="Ziqing Yu" userId="76dbd0bb75f3aa62" providerId="LiveId" clId="{5ED134DE-CC5D-4C33-B3B5-465E9D53C46F}" dt="2023-02-02T20:59:29.093" v="120"/>
        <pc:sldMkLst>
          <pc:docMk/>
          <pc:sldMk cId="3899082431" sldId="347"/>
        </pc:sldMkLst>
      </pc:sldChg>
      <pc:sldChg chg="del">
        <pc:chgData name="Ziqing Yu" userId="76dbd0bb75f3aa62" providerId="LiveId" clId="{5ED134DE-CC5D-4C33-B3B5-465E9D53C46F}" dt="2023-02-02T20:59:31.102" v="121" actId="47"/>
        <pc:sldMkLst>
          <pc:docMk/>
          <pc:sldMk cId="857896455" sldId="348"/>
        </pc:sldMkLst>
      </pc:sldChg>
      <pc:sldChg chg="modSp new del mod">
        <pc:chgData name="Ziqing Yu" userId="76dbd0bb75f3aa62" providerId="LiveId" clId="{5ED134DE-CC5D-4C33-B3B5-465E9D53C46F}" dt="2023-02-02T20:43:01.598" v="38" actId="47"/>
        <pc:sldMkLst>
          <pc:docMk/>
          <pc:sldMk cId="246352678" sldId="349"/>
        </pc:sldMkLst>
        <pc:spChg chg="mod">
          <ac:chgData name="Ziqing Yu" userId="76dbd0bb75f3aa62" providerId="LiveId" clId="{5ED134DE-CC5D-4C33-B3B5-465E9D53C46F}" dt="2023-02-02T20:39:04.224" v="31" actId="20577"/>
          <ac:spMkLst>
            <pc:docMk/>
            <pc:sldMk cId="246352678" sldId="349"/>
            <ac:spMk id="3" creationId="{1D7B5D00-FBDF-8BA1-DB66-0AADDAD067B1}"/>
          </ac:spMkLst>
        </pc:spChg>
      </pc:sldChg>
      <pc:sldChg chg="addSp modSp add mod">
        <pc:chgData name="Ziqing Yu" userId="76dbd0bb75f3aa62" providerId="LiveId" clId="{5ED134DE-CC5D-4C33-B3B5-465E9D53C46F}" dt="2023-02-02T21:39:39.020" v="420" actId="1076"/>
        <pc:sldMkLst>
          <pc:docMk/>
          <pc:sldMk cId="249975375" sldId="349"/>
        </pc:sldMkLst>
        <pc:spChg chg="add mod">
          <ac:chgData name="Ziqing Yu" userId="76dbd0bb75f3aa62" providerId="LiveId" clId="{5ED134DE-CC5D-4C33-B3B5-465E9D53C46F}" dt="2023-02-02T21:39:16.938" v="416" actId="20577"/>
          <ac:spMkLst>
            <pc:docMk/>
            <pc:sldMk cId="249975375" sldId="349"/>
            <ac:spMk id="3" creationId="{EDC57D29-C297-0AF1-FA94-66A2FB7B2CE3}"/>
          </ac:spMkLst>
        </pc:spChg>
        <pc:spChg chg="mod">
          <ac:chgData name="Ziqing Yu" userId="76dbd0bb75f3aa62" providerId="LiveId" clId="{5ED134DE-CC5D-4C33-B3B5-465E9D53C46F}" dt="2023-02-02T21:39:39.020" v="420" actId="1076"/>
          <ac:spMkLst>
            <pc:docMk/>
            <pc:sldMk cId="249975375" sldId="349"/>
            <ac:spMk id="6" creationId="{FDC0982E-71C5-5DAB-6095-6165DB36708A}"/>
          </ac:spMkLst>
        </pc:spChg>
        <pc:picChg chg="mod">
          <ac:chgData name="Ziqing Yu" userId="76dbd0bb75f3aa62" providerId="LiveId" clId="{5ED134DE-CC5D-4C33-B3B5-465E9D53C46F}" dt="2023-02-02T21:39:32.185" v="419" actId="1076"/>
          <ac:picMkLst>
            <pc:docMk/>
            <pc:sldMk cId="249975375" sldId="349"/>
            <ac:picMk id="8" creationId="{35BA8A85-8EC0-C1D3-9E8B-FCF189263B37}"/>
          </ac:picMkLst>
        </pc:picChg>
      </pc:sldChg>
      <pc:sldChg chg="modSp add mod">
        <pc:chgData name="Ziqing Yu" userId="76dbd0bb75f3aa62" providerId="LiveId" clId="{5ED134DE-CC5D-4C33-B3B5-465E9D53C46F}" dt="2023-02-02T22:00:50.771" v="706" actId="790"/>
        <pc:sldMkLst>
          <pc:docMk/>
          <pc:sldMk cId="478392918" sldId="350"/>
        </pc:sldMkLst>
        <pc:spChg chg="mod">
          <ac:chgData name="Ziqing Yu" userId="76dbd0bb75f3aa62" providerId="LiveId" clId="{5ED134DE-CC5D-4C33-B3B5-465E9D53C46F}" dt="2023-02-02T22:00:47.315" v="705" actId="790"/>
          <ac:spMkLst>
            <pc:docMk/>
            <pc:sldMk cId="478392918" sldId="350"/>
            <ac:spMk id="5" creationId="{605CAEA7-7CCB-0548-DFD5-91E7BDD353AA}"/>
          </ac:spMkLst>
        </pc:spChg>
        <pc:spChg chg="mod">
          <ac:chgData name="Ziqing Yu" userId="76dbd0bb75f3aa62" providerId="LiveId" clId="{5ED134DE-CC5D-4C33-B3B5-465E9D53C46F}" dt="2023-02-02T22:00:50.771" v="706" actId="790"/>
          <ac:spMkLst>
            <pc:docMk/>
            <pc:sldMk cId="478392918" sldId="350"/>
            <ac:spMk id="6" creationId="{4F41D8CE-6699-882B-6CD9-A49825E1849D}"/>
          </ac:spMkLst>
        </pc:spChg>
      </pc:sldChg>
      <pc:sldChg chg="modSp add mod">
        <pc:chgData name="Ziqing Yu" userId="76dbd0bb75f3aa62" providerId="LiveId" clId="{5ED134DE-CC5D-4C33-B3B5-465E9D53C46F}" dt="2023-02-02T22:00:25.018" v="704"/>
        <pc:sldMkLst>
          <pc:docMk/>
          <pc:sldMk cId="3307451744" sldId="351"/>
        </pc:sldMkLst>
        <pc:spChg chg="mod">
          <ac:chgData name="Ziqing Yu" userId="76dbd0bb75f3aa62" providerId="LiveId" clId="{5ED134DE-CC5D-4C33-B3B5-465E9D53C46F}" dt="2023-02-02T21:53:20.355" v="592" actId="14100"/>
          <ac:spMkLst>
            <pc:docMk/>
            <pc:sldMk cId="3307451744" sldId="351"/>
            <ac:spMk id="3" creationId="{006AE688-AAE5-367A-F412-4A28810831A0}"/>
          </ac:spMkLst>
        </pc:spChg>
        <pc:spChg chg="mod">
          <ac:chgData name="Ziqing Yu" userId="76dbd0bb75f3aa62" providerId="LiveId" clId="{5ED134DE-CC5D-4C33-B3B5-465E9D53C46F}" dt="2023-02-02T22:00:17.546" v="703" actId="20577"/>
          <ac:spMkLst>
            <pc:docMk/>
            <pc:sldMk cId="3307451744" sldId="351"/>
            <ac:spMk id="6" creationId="{8AC4CB9D-F4F3-7CDD-3251-41B9E6C82B22}"/>
          </ac:spMkLst>
        </pc:spChg>
        <pc:spChg chg="mod">
          <ac:chgData name="Ziqing Yu" userId="76dbd0bb75f3aa62" providerId="LiveId" clId="{5ED134DE-CC5D-4C33-B3B5-465E9D53C46F}" dt="2023-02-02T22:00:25.018" v="704"/>
          <ac:spMkLst>
            <pc:docMk/>
            <pc:sldMk cId="3307451744" sldId="351"/>
            <ac:spMk id="11" creationId="{F4A4BC1A-BC4D-7C45-1139-2349B1265E94}"/>
          </ac:spMkLst>
        </pc:spChg>
      </pc:sldChg>
      <pc:sldChg chg="modSp add mod">
        <pc:chgData name="Ziqing Yu" userId="76dbd0bb75f3aa62" providerId="LiveId" clId="{5ED134DE-CC5D-4C33-B3B5-465E9D53C46F}" dt="2023-02-02T21:58:51.681" v="697" actId="20577"/>
        <pc:sldMkLst>
          <pc:docMk/>
          <pc:sldMk cId="3551409760" sldId="352"/>
        </pc:sldMkLst>
        <pc:spChg chg="mod">
          <ac:chgData name="Ziqing Yu" userId="76dbd0bb75f3aa62" providerId="LiveId" clId="{5ED134DE-CC5D-4C33-B3B5-465E9D53C46F}" dt="2023-02-02T21:58:51.681" v="697" actId="20577"/>
          <ac:spMkLst>
            <pc:docMk/>
            <pc:sldMk cId="3551409760" sldId="352"/>
            <ac:spMk id="2" creationId="{F83AADCD-AF6C-E26E-1618-C9A67617AC39}"/>
          </ac:spMkLst>
        </pc:spChg>
        <pc:spChg chg="mod">
          <ac:chgData name="Ziqing Yu" userId="76dbd0bb75f3aa62" providerId="LiveId" clId="{5ED134DE-CC5D-4C33-B3B5-465E9D53C46F}" dt="2023-02-02T21:58:24.444" v="683" actId="790"/>
          <ac:spMkLst>
            <pc:docMk/>
            <pc:sldMk cId="3551409760" sldId="352"/>
            <ac:spMk id="6" creationId="{8F3F9EC5-3AF5-1D06-C193-6DF0E72821ED}"/>
          </ac:spMkLst>
        </pc:spChg>
        <pc:spChg chg="mod">
          <ac:chgData name="Ziqing Yu" userId="76dbd0bb75f3aa62" providerId="LiveId" clId="{5ED134DE-CC5D-4C33-B3B5-465E9D53C46F}" dt="2023-02-02T21:58:29.261" v="684" actId="790"/>
          <ac:spMkLst>
            <pc:docMk/>
            <pc:sldMk cId="3551409760" sldId="352"/>
            <ac:spMk id="14" creationId="{3F4A549D-8FD2-954C-903C-8ABF932B0BEF}"/>
          </ac:spMkLst>
        </pc:spChg>
      </pc:sldChg>
      <pc:sldChg chg="add del">
        <pc:chgData name="Ziqing Yu" userId="76dbd0bb75f3aa62" providerId="LiveId" clId="{5ED134DE-CC5D-4C33-B3B5-465E9D53C46F}" dt="2023-02-02T21:14:25.638" v="389" actId="47"/>
        <pc:sldMkLst>
          <pc:docMk/>
          <pc:sldMk cId="3975570017" sldId="353"/>
        </pc:sldMkLst>
      </pc:sldChg>
      <pc:sldChg chg="modSp add mod">
        <pc:chgData name="Ziqing Yu" userId="76dbd0bb75f3aa62" providerId="LiveId" clId="{5ED134DE-CC5D-4C33-B3B5-465E9D53C46F}" dt="2023-02-02T21:58:11.907" v="682" actId="790"/>
        <pc:sldMkLst>
          <pc:docMk/>
          <pc:sldMk cId="616356280" sldId="354"/>
        </pc:sldMkLst>
        <pc:spChg chg="mod">
          <ac:chgData name="Ziqing Yu" userId="76dbd0bb75f3aa62" providerId="LiveId" clId="{5ED134DE-CC5D-4C33-B3B5-465E9D53C46F}" dt="2023-02-02T21:53:32.885" v="597" actId="20577"/>
          <ac:spMkLst>
            <pc:docMk/>
            <pc:sldMk cId="616356280" sldId="354"/>
            <ac:spMk id="5" creationId="{471832B5-C160-B4D0-DA3C-DB434D730280}"/>
          </ac:spMkLst>
        </pc:spChg>
        <pc:spChg chg="mod">
          <ac:chgData name="Ziqing Yu" userId="76dbd0bb75f3aa62" providerId="LiveId" clId="{5ED134DE-CC5D-4C33-B3B5-465E9D53C46F}" dt="2023-02-02T21:58:11.907" v="682" actId="790"/>
          <ac:spMkLst>
            <pc:docMk/>
            <pc:sldMk cId="616356280" sldId="354"/>
            <ac:spMk id="10" creationId="{12A2E292-6FAF-E56E-73C6-57DBCAA2C4ED}"/>
          </ac:spMkLst>
        </pc:spChg>
      </pc:sldChg>
      <pc:sldChg chg="modSp add mod">
        <pc:chgData name="Ziqing Yu" userId="76dbd0bb75f3aa62" providerId="LiveId" clId="{5ED134DE-CC5D-4C33-B3B5-465E9D53C46F}" dt="2023-02-02T21:59:05.159" v="698" actId="790"/>
        <pc:sldMkLst>
          <pc:docMk/>
          <pc:sldMk cId="4217239800" sldId="355"/>
        </pc:sldMkLst>
        <pc:spChg chg="mod">
          <ac:chgData name="Ziqing Yu" userId="76dbd0bb75f3aa62" providerId="LiveId" clId="{5ED134DE-CC5D-4C33-B3B5-465E9D53C46F}" dt="2023-02-02T21:59:05.159" v="698" actId="790"/>
          <ac:spMkLst>
            <pc:docMk/>
            <pc:sldMk cId="4217239800" sldId="355"/>
            <ac:spMk id="2" creationId="{A1CCD435-1DF7-27DF-98F3-D0370E83AF3A}"/>
          </ac:spMkLst>
        </pc:spChg>
      </pc:sldChg>
      <pc:sldChg chg="add">
        <pc:chgData name="Ziqing Yu" userId="76dbd0bb75f3aa62" providerId="LiveId" clId="{5ED134DE-CC5D-4C33-B3B5-465E9D53C46F}" dt="2023-02-02T20:42:32.773" v="34"/>
        <pc:sldMkLst>
          <pc:docMk/>
          <pc:sldMk cId="2196455199" sldId="356"/>
        </pc:sldMkLst>
      </pc:sldChg>
      <pc:sldChg chg="modSp add mod">
        <pc:chgData name="Ziqing Yu" userId="76dbd0bb75f3aa62" providerId="LiveId" clId="{5ED134DE-CC5D-4C33-B3B5-465E9D53C46F}" dt="2023-02-02T21:53:48.031" v="600" actId="20577"/>
        <pc:sldMkLst>
          <pc:docMk/>
          <pc:sldMk cId="2533540455" sldId="357"/>
        </pc:sldMkLst>
        <pc:spChg chg="mod">
          <ac:chgData name="Ziqing Yu" userId="76dbd0bb75f3aa62" providerId="LiveId" clId="{5ED134DE-CC5D-4C33-B3B5-465E9D53C46F}" dt="2023-02-02T21:53:48.031" v="600" actId="20577"/>
          <ac:spMkLst>
            <pc:docMk/>
            <pc:sldMk cId="2533540455" sldId="357"/>
            <ac:spMk id="8" creationId="{83540F03-57D1-9CC2-479E-8F57AF6CB7F5}"/>
          </ac:spMkLst>
        </pc:spChg>
      </pc:sldChg>
      <pc:sldChg chg="modSp add mod">
        <pc:chgData name="Ziqing Yu" userId="76dbd0bb75f3aa62" providerId="LiveId" clId="{5ED134DE-CC5D-4C33-B3B5-465E9D53C46F}" dt="2023-02-02T21:57:29.217" v="679" actId="790"/>
        <pc:sldMkLst>
          <pc:docMk/>
          <pc:sldMk cId="3460127509" sldId="358"/>
        </pc:sldMkLst>
        <pc:spChg chg="mod">
          <ac:chgData name="Ziqing Yu" userId="76dbd0bb75f3aa62" providerId="LiveId" clId="{5ED134DE-CC5D-4C33-B3B5-465E9D53C46F}" dt="2023-02-02T21:57:29.217" v="679" actId="790"/>
          <ac:spMkLst>
            <pc:docMk/>
            <pc:sldMk cId="3460127509" sldId="358"/>
            <ac:spMk id="3" creationId="{02F1E98B-1C20-C4CF-EC0F-19C17AA9CBCF}"/>
          </ac:spMkLst>
        </pc:spChg>
        <pc:spChg chg="mod">
          <ac:chgData name="Ziqing Yu" userId="76dbd0bb75f3aa62" providerId="LiveId" clId="{5ED134DE-CC5D-4C33-B3B5-465E9D53C46F}" dt="2023-02-02T21:53:53.238" v="603" actId="20577"/>
          <ac:spMkLst>
            <pc:docMk/>
            <pc:sldMk cId="3460127509" sldId="358"/>
            <ac:spMk id="9" creationId="{8A2A11BA-45AE-7543-8E93-4E2956DC35E7}"/>
          </ac:spMkLst>
        </pc:spChg>
      </pc:sldChg>
      <pc:sldChg chg="modSp add mod">
        <pc:chgData name="Ziqing Yu" userId="76dbd0bb75f3aa62" providerId="LiveId" clId="{5ED134DE-CC5D-4C33-B3B5-465E9D53C46F}" dt="2023-02-02T21:57:23.008" v="678" actId="790"/>
        <pc:sldMkLst>
          <pc:docMk/>
          <pc:sldMk cId="30980576" sldId="359"/>
        </pc:sldMkLst>
        <pc:spChg chg="mod">
          <ac:chgData name="Ziqing Yu" userId="76dbd0bb75f3aa62" providerId="LiveId" clId="{5ED134DE-CC5D-4C33-B3B5-465E9D53C46F}" dt="2023-02-02T21:57:23.008" v="678" actId="790"/>
          <ac:spMkLst>
            <pc:docMk/>
            <pc:sldMk cId="30980576" sldId="359"/>
            <ac:spMk id="3" creationId="{02F1E98B-1C20-C4CF-EC0F-19C17AA9CBCF}"/>
          </ac:spMkLst>
        </pc:spChg>
        <pc:spChg chg="mod">
          <ac:chgData name="Ziqing Yu" userId="76dbd0bb75f3aa62" providerId="LiveId" clId="{5ED134DE-CC5D-4C33-B3B5-465E9D53C46F}" dt="2023-02-02T21:53:57.552" v="606" actId="20577"/>
          <ac:spMkLst>
            <pc:docMk/>
            <pc:sldMk cId="30980576" sldId="359"/>
            <ac:spMk id="8" creationId="{84F5EC27-50C3-C939-5FF8-8916B64B94A7}"/>
          </ac:spMkLst>
        </pc:spChg>
      </pc:sldChg>
      <pc:sldChg chg="modSp add mod">
        <pc:chgData name="Ziqing Yu" userId="76dbd0bb75f3aa62" providerId="LiveId" clId="{5ED134DE-CC5D-4C33-B3B5-465E9D53C46F}" dt="2023-02-02T21:57:17.100" v="677" actId="790"/>
        <pc:sldMkLst>
          <pc:docMk/>
          <pc:sldMk cId="3138388454" sldId="360"/>
        </pc:sldMkLst>
        <pc:spChg chg="mod">
          <ac:chgData name="Ziqing Yu" userId="76dbd0bb75f3aa62" providerId="LiveId" clId="{5ED134DE-CC5D-4C33-B3B5-465E9D53C46F}" dt="2023-02-02T21:57:17.100" v="677" actId="790"/>
          <ac:spMkLst>
            <pc:docMk/>
            <pc:sldMk cId="3138388454" sldId="360"/>
            <ac:spMk id="3" creationId="{02F1E98B-1C20-C4CF-EC0F-19C17AA9CBCF}"/>
          </ac:spMkLst>
        </pc:spChg>
        <pc:spChg chg="mod">
          <ac:chgData name="Ziqing Yu" userId="76dbd0bb75f3aa62" providerId="LiveId" clId="{5ED134DE-CC5D-4C33-B3B5-465E9D53C46F}" dt="2023-02-02T21:54:02.584" v="609" actId="20577"/>
          <ac:spMkLst>
            <pc:docMk/>
            <pc:sldMk cId="3138388454" sldId="360"/>
            <ac:spMk id="7" creationId="{1EAE2FF5-75BF-052C-8767-06CE6EC5A2F9}"/>
          </ac:spMkLst>
        </pc:spChg>
      </pc:sldChg>
      <pc:sldChg chg="add">
        <pc:chgData name="Ziqing Yu" userId="76dbd0bb75f3aa62" providerId="LiveId" clId="{5ED134DE-CC5D-4C33-B3B5-465E9D53C46F}" dt="2023-02-02T20:42:32.773" v="34"/>
        <pc:sldMkLst>
          <pc:docMk/>
          <pc:sldMk cId="1043511118" sldId="361"/>
        </pc:sldMkLst>
      </pc:sldChg>
      <pc:sldChg chg="modSp add mod">
        <pc:chgData name="Ziqing Yu" userId="76dbd0bb75f3aa62" providerId="LiveId" clId="{5ED134DE-CC5D-4C33-B3B5-465E9D53C46F}" dt="2023-02-02T21:56:58.127" v="676" actId="790"/>
        <pc:sldMkLst>
          <pc:docMk/>
          <pc:sldMk cId="2430017652" sldId="362"/>
        </pc:sldMkLst>
        <pc:spChg chg="mod">
          <ac:chgData name="Ziqing Yu" userId="76dbd0bb75f3aa62" providerId="LiveId" clId="{5ED134DE-CC5D-4C33-B3B5-465E9D53C46F}" dt="2023-02-02T21:56:53.828" v="675" actId="790"/>
          <ac:spMkLst>
            <pc:docMk/>
            <pc:sldMk cId="2430017652" sldId="362"/>
            <ac:spMk id="5" creationId="{F540557F-6664-96DC-5944-F361CCFDF2B1}"/>
          </ac:spMkLst>
        </pc:spChg>
        <pc:spChg chg="mod">
          <ac:chgData name="Ziqing Yu" userId="76dbd0bb75f3aa62" providerId="LiveId" clId="{5ED134DE-CC5D-4C33-B3B5-465E9D53C46F}" dt="2023-02-02T21:56:58.127" v="676" actId="790"/>
          <ac:spMkLst>
            <pc:docMk/>
            <pc:sldMk cId="2430017652" sldId="362"/>
            <ac:spMk id="6" creationId="{4F4E7FF8-8A72-0A12-0FC6-DB671881C5B3}"/>
          </ac:spMkLst>
        </pc:spChg>
      </pc:sldChg>
      <pc:sldChg chg="add">
        <pc:chgData name="Ziqing Yu" userId="76dbd0bb75f3aa62" providerId="LiveId" clId="{5ED134DE-CC5D-4C33-B3B5-465E9D53C46F}" dt="2023-02-02T20:42:32.773" v="34"/>
        <pc:sldMkLst>
          <pc:docMk/>
          <pc:sldMk cId="3502890275" sldId="363"/>
        </pc:sldMkLst>
      </pc:sldChg>
      <pc:sldChg chg="addSp delSp modSp add del mod">
        <pc:chgData name="Ziqing Yu" userId="76dbd0bb75f3aa62" providerId="LiveId" clId="{5ED134DE-CC5D-4C33-B3B5-465E9D53C46F}" dt="2023-02-02T21:46:28.621" v="491" actId="20577"/>
        <pc:sldMkLst>
          <pc:docMk/>
          <pc:sldMk cId="3691233663" sldId="364"/>
        </pc:sldMkLst>
        <pc:spChg chg="mod">
          <ac:chgData name="Ziqing Yu" userId="76dbd0bb75f3aa62" providerId="LiveId" clId="{5ED134DE-CC5D-4C33-B3B5-465E9D53C46F}" dt="2023-02-02T21:46:28.621" v="491" actId="20577"/>
          <ac:spMkLst>
            <pc:docMk/>
            <pc:sldMk cId="3691233663" sldId="364"/>
            <ac:spMk id="3" creationId="{9CA77915-DA8E-3E97-AEDE-DC2980A00AF9}"/>
          </ac:spMkLst>
        </pc:spChg>
        <pc:spChg chg="add del">
          <ac:chgData name="Ziqing Yu" userId="76dbd0bb75f3aa62" providerId="LiveId" clId="{5ED134DE-CC5D-4C33-B3B5-465E9D53C46F}" dt="2023-02-02T21:45:06.473" v="444" actId="22"/>
          <ac:spMkLst>
            <pc:docMk/>
            <pc:sldMk cId="3691233663" sldId="364"/>
            <ac:spMk id="6" creationId="{55F77437-1CA2-73B7-1616-93B750B54423}"/>
          </ac:spMkLst>
        </pc:spChg>
      </pc:sldChg>
      <pc:sldChg chg="modSp add mod">
        <pc:chgData name="Ziqing Yu" userId="76dbd0bb75f3aa62" providerId="LiveId" clId="{5ED134DE-CC5D-4C33-B3B5-465E9D53C46F}" dt="2023-02-02T22:22:14.453" v="770" actId="20577"/>
        <pc:sldMkLst>
          <pc:docMk/>
          <pc:sldMk cId="1726760647" sldId="365"/>
        </pc:sldMkLst>
        <pc:spChg chg="mod">
          <ac:chgData name="Ziqing Yu" userId="76dbd0bb75f3aa62" providerId="LiveId" clId="{5ED134DE-CC5D-4C33-B3B5-465E9D53C46F}" dt="2023-02-02T22:22:14.453" v="770" actId="20577"/>
          <ac:spMkLst>
            <pc:docMk/>
            <pc:sldMk cId="1726760647" sldId="365"/>
            <ac:spMk id="5" creationId="{605CAEA7-7CCB-0548-DFD5-91E7BDD353AA}"/>
          </ac:spMkLst>
        </pc:spChg>
        <pc:spChg chg="mod">
          <ac:chgData name="Ziqing Yu" userId="76dbd0bb75f3aa62" providerId="LiveId" clId="{5ED134DE-CC5D-4C33-B3B5-465E9D53C46F}" dt="2023-02-02T22:04:55.064" v="732" actId="790"/>
          <ac:spMkLst>
            <pc:docMk/>
            <pc:sldMk cId="1726760647" sldId="365"/>
            <ac:spMk id="6" creationId="{4F41D8CE-6699-882B-6CD9-A49825E1849D}"/>
          </ac:spMkLst>
        </pc:spChg>
      </pc:sldChg>
      <pc:sldChg chg="modSp add mod">
        <pc:chgData name="Ziqing Yu" userId="76dbd0bb75f3aa62" providerId="LiveId" clId="{5ED134DE-CC5D-4C33-B3B5-465E9D53C46F}" dt="2023-02-02T20:56:00.480" v="116" actId="20577"/>
        <pc:sldMkLst>
          <pc:docMk/>
          <pc:sldMk cId="4271120040" sldId="366"/>
        </pc:sldMkLst>
        <pc:spChg chg="mod">
          <ac:chgData name="Ziqing Yu" userId="76dbd0bb75f3aa62" providerId="LiveId" clId="{5ED134DE-CC5D-4C33-B3B5-465E9D53C46F}" dt="2023-02-02T20:55:50.302" v="111"/>
          <ac:spMkLst>
            <pc:docMk/>
            <pc:sldMk cId="4271120040" sldId="366"/>
            <ac:spMk id="5" creationId="{605CAEA7-7CCB-0548-DFD5-91E7BDD353AA}"/>
          </ac:spMkLst>
        </pc:spChg>
        <pc:spChg chg="mod">
          <ac:chgData name="Ziqing Yu" userId="76dbd0bb75f3aa62" providerId="LiveId" clId="{5ED134DE-CC5D-4C33-B3B5-465E9D53C46F}" dt="2023-02-02T20:56:00.480" v="116" actId="20577"/>
          <ac:spMkLst>
            <pc:docMk/>
            <pc:sldMk cId="4271120040" sldId="366"/>
            <ac:spMk id="6" creationId="{4F41D8CE-6699-882B-6CD9-A49825E1849D}"/>
          </ac:spMkLst>
        </pc:spChg>
      </pc:sldChg>
      <pc:sldChg chg="modSp add mod">
        <pc:chgData name="Ziqing Yu" userId="76dbd0bb75f3aa62" providerId="LiveId" clId="{5ED134DE-CC5D-4C33-B3B5-465E9D53C46F}" dt="2023-02-02T22:03:59.444" v="731" actId="790"/>
        <pc:sldMkLst>
          <pc:docMk/>
          <pc:sldMk cId="1528626559" sldId="367"/>
        </pc:sldMkLst>
        <pc:spChg chg="mod">
          <ac:chgData name="Ziqing Yu" userId="76dbd0bb75f3aa62" providerId="LiveId" clId="{5ED134DE-CC5D-4C33-B3B5-465E9D53C46F}" dt="2023-02-02T21:10:56.224" v="382" actId="20577"/>
          <ac:spMkLst>
            <pc:docMk/>
            <pc:sldMk cId="1528626559" sldId="367"/>
            <ac:spMk id="5" creationId="{605CAEA7-7CCB-0548-DFD5-91E7BDD353AA}"/>
          </ac:spMkLst>
        </pc:spChg>
        <pc:spChg chg="mod">
          <ac:chgData name="Ziqing Yu" userId="76dbd0bb75f3aa62" providerId="LiveId" clId="{5ED134DE-CC5D-4C33-B3B5-465E9D53C46F}" dt="2023-02-02T22:03:59.444" v="731" actId="790"/>
          <ac:spMkLst>
            <pc:docMk/>
            <pc:sldMk cId="1528626559" sldId="367"/>
            <ac:spMk id="6" creationId="{4F41D8CE-6699-882B-6CD9-A49825E1849D}"/>
          </ac:spMkLst>
        </pc:spChg>
      </pc:sldChg>
      <pc:sldChg chg="modSp add mod">
        <pc:chgData name="Ziqing Yu" userId="76dbd0bb75f3aa62" providerId="LiveId" clId="{5ED134DE-CC5D-4C33-B3B5-465E9D53C46F}" dt="2023-02-02T22:03:54.602" v="730" actId="790"/>
        <pc:sldMkLst>
          <pc:docMk/>
          <pc:sldMk cId="1964499232" sldId="368"/>
        </pc:sldMkLst>
        <pc:spChg chg="mod">
          <ac:chgData name="Ziqing Yu" userId="76dbd0bb75f3aa62" providerId="LiveId" clId="{5ED134DE-CC5D-4C33-B3B5-465E9D53C46F}" dt="2023-02-02T22:03:54.602" v="730" actId="790"/>
          <ac:spMkLst>
            <pc:docMk/>
            <pc:sldMk cId="1964499232" sldId="368"/>
            <ac:spMk id="2" creationId="{15AFFCB7-E6BB-4C28-BE69-9BE9FFE0CF2B}"/>
          </ac:spMkLst>
        </pc:spChg>
        <pc:spChg chg="mod">
          <ac:chgData name="Ziqing Yu" userId="76dbd0bb75f3aa62" providerId="LiveId" clId="{5ED134DE-CC5D-4C33-B3B5-465E9D53C46F}" dt="2023-02-02T21:22:49.256" v="394" actId="790"/>
          <ac:spMkLst>
            <pc:docMk/>
            <pc:sldMk cId="1964499232" sldId="368"/>
            <ac:spMk id="3" creationId="{309F2FAB-5749-93B6-A776-C095114FCD1F}"/>
          </ac:spMkLst>
        </pc:spChg>
        <pc:spChg chg="mod">
          <ac:chgData name="Ziqing Yu" userId="76dbd0bb75f3aa62" providerId="LiveId" clId="{5ED134DE-CC5D-4C33-B3B5-465E9D53C46F}" dt="2023-02-02T21:44:31.984" v="433" actId="20577"/>
          <ac:spMkLst>
            <pc:docMk/>
            <pc:sldMk cId="1964499232" sldId="368"/>
            <ac:spMk id="7" creationId="{25C6A989-69E6-A238-6881-40CD6261952E}"/>
          </ac:spMkLst>
        </pc:spChg>
        <pc:picChg chg="mod">
          <ac:chgData name="Ziqing Yu" userId="76dbd0bb75f3aa62" providerId="LiveId" clId="{5ED134DE-CC5D-4C33-B3B5-465E9D53C46F}" dt="2023-02-02T21:23:38.615" v="402" actId="1076"/>
          <ac:picMkLst>
            <pc:docMk/>
            <pc:sldMk cId="1964499232" sldId="368"/>
            <ac:picMk id="6" creationId="{F47C4327-BD14-252F-75AB-F944770C3403}"/>
          </ac:picMkLst>
        </pc:picChg>
      </pc:sldChg>
      <pc:sldChg chg="modSp add mod">
        <pc:chgData name="Ziqing Yu" userId="76dbd0bb75f3aa62" providerId="LiveId" clId="{5ED134DE-CC5D-4C33-B3B5-465E9D53C46F}" dt="2023-02-02T22:03:44.422" v="729" actId="790"/>
        <pc:sldMkLst>
          <pc:docMk/>
          <pc:sldMk cId="2321548919" sldId="369"/>
        </pc:sldMkLst>
        <pc:spChg chg="mod">
          <ac:chgData name="Ziqing Yu" userId="76dbd0bb75f3aa62" providerId="LiveId" clId="{5ED134DE-CC5D-4C33-B3B5-465E9D53C46F}" dt="2023-02-02T22:03:44.422" v="729" actId="790"/>
          <ac:spMkLst>
            <pc:docMk/>
            <pc:sldMk cId="2321548919" sldId="369"/>
            <ac:spMk id="2" creationId="{3C2D5685-1D75-01DF-D7AC-BC7E5D670272}"/>
          </ac:spMkLst>
        </pc:spChg>
        <pc:spChg chg="mod">
          <ac:chgData name="Ziqing Yu" userId="76dbd0bb75f3aa62" providerId="LiveId" clId="{5ED134DE-CC5D-4C33-B3B5-465E9D53C46F}" dt="2023-02-02T22:03:40.902" v="728" actId="790"/>
          <ac:spMkLst>
            <pc:docMk/>
            <pc:sldMk cId="2321548919" sldId="369"/>
            <ac:spMk id="3" creationId="{560459B0-9E8F-75F1-203E-0EB1D7FEE770}"/>
          </ac:spMkLst>
        </pc:spChg>
      </pc:sldChg>
      <pc:sldChg chg="addSp delSp modSp add mod">
        <pc:chgData name="Ziqing Yu" userId="76dbd0bb75f3aa62" providerId="LiveId" clId="{5ED134DE-CC5D-4C33-B3B5-465E9D53C46F}" dt="2023-02-02T21:47:28.300" v="501" actId="478"/>
        <pc:sldMkLst>
          <pc:docMk/>
          <pc:sldMk cId="2500713943" sldId="370"/>
        </pc:sldMkLst>
        <pc:spChg chg="mod">
          <ac:chgData name="Ziqing Yu" userId="76dbd0bb75f3aa62" providerId="LiveId" clId="{5ED134DE-CC5D-4C33-B3B5-465E9D53C46F}" dt="2023-02-02T21:23:22.242" v="400" actId="790"/>
          <ac:spMkLst>
            <pc:docMk/>
            <pc:sldMk cId="2500713943" sldId="370"/>
            <ac:spMk id="3" creationId="{1D17A597-1658-852E-798E-3107E2ACAAB5}"/>
          </ac:spMkLst>
        </pc:spChg>
        <pc:spChg chg="add mod">
          <ac:chgData name="Ziqing Yu" userId="76dbd0bb75f3aa62" providerId="LiveId" clId="{5ED134DE-CC5D-4C33-B3B5-465E9D53C46F}" dt="2023-02-02T21:47:26.315" v="500" actId="1076"/>
          <ac:spMkLst>
            <pc:docMk/>
            <pc:sldMk cId="2500713943" sldId="370"/>
            <ac:spMk id="5" creationId="{C59D565C-FF5F-309B-06D9-450C4F2260C5}"/>
          </ac:spMkLst>
        </pc:spChg>
        <pc:spChg chg="del">
          <ac:chgData name="Ziqing Yu" userId="76dbd0bb75f3aa62" providerId="LiveId" clId="{5ED134DE-CC5D-4C33-B3B5-465E9D53C46F}" dt="2023-02-02T21:47:28.300" v="501" actId="478"/>
          <ac:spMkLst>
            <pc:docMk/>
            <pc:sldMk cId="2500713943" sldId="370"/>
            <ac:spMk id="9" creationId="{EEEA36BE-A119-E5E9-7019-7CF763DD11AA}"/>
          </ac:spMkLst>
        </pc:spChg>
        <pc:picChg chg="mod">
          <ac:chgData name="Ziqing Yu" userId="76dbd0bb75f3aa62" providerId="LiveId" clId="{5ED134DE-CC5D-4C33-B3B5-465E9D53C46F}" dt="2023-02-02T21:23:29.036" v="401" actId="1076"/>
          <ac:picMkLst>
            <pc:docMk/>
            <pc:sldMk cId="2500713943" sldId="370"/>
            <ac:picMk id="8" creationId="{C6CA8050-169B-C2D6-3D5E-D4E8F00C2A35}"/>
          </ac:picMkLst>
        </pc:picChg>
      </pc:sldChg>
      <pc:sldChg chg="addSp delSp modSp add mod">
        <pc:chgData name="Ziqing Yu" userId="76dbd0bb75f3aa62" providerId="LiveId" clId="{5ED134DE-CC5D-4C33-B3B5-465E9D53C46F}" dt="2023-02-02T22:23:55.094" v="773" actId="1076"/>
        <pc:sldMkLst>
          <pc:docMk/>
          <pc:sldMk cId="3183400" sldId="371"/>
        </pc:sldMkLst>
        <pc:spChg chg="mod">
          <ac:chgData name="Ziqing Yu" userId="76dbd0bb75f3aa62" providerId="LiveId" clId="{5ED134DE-CC5D-4C33-B3B5-465E9D53C46F}" dt="2023-02-02T22:03:24.305" v="726" actId="790"/>
          <ac:spMkLst>
            <pc:docMk/>
            <pc:sldMk cId="3183400" sldId="371"/>
            <ac:spMk id="3" creationId="{B5EC1277-8D49-393D-C923-08F584CF24D5}"/>
          </ac:spMkLst>
        </pc:spChg>
        <pc:spChg chg="add del mod">
          <ac:chgData name="Ziqing Yu" userId="76dbd0bb75f3aa62" providerId="LiveId" clId="{5ED134DE-CC5D-4C33-B3B5-465E9D53C46F}" dt="2023-02-02T21:48:31.171" v="507" actId="478"/>
          <ac:spMkLst>
            <pc:docMk/>
            <pc:sldMk cId="3183400" sldId="371"/>
            <ac:spMk id="5" creationId="{8C7F0625-6D49-9F6A-F07D-C27298EE37CB}"/>
          </ac:spMkLst>
        </pc:spChg>
        <pc:spChg chg="add del mod">
          <ac:chgData name="Ziqing Yu" userId="76dbd0bb75f3aa62" providerId="LiveId" clId="{5ED134DE-CC5D-4C33-B3B5-465E9D53C46F}" dt="2023-02-02T22:23:55.094" v="773" actId="1076"/>
          <ac:spMkLst>
            <pc:docMk/>
            <pc:sldMk cId="3183400" sldId="371"/>
            <ac:spMk id="11" creationId="{CADF2BC0-7F73-345A-0CA3-1213C6E09F15}"/>
          </ac:spMkLst>
        </pc:spChg>
        <pc:picChg chg="mod">
          <ac:chgData name="Ziqing Yu" userId="76dbd0bb75f3aa62" providerId="LiveId" clId="{5ED134DE-CC5D-4C33-B3B5-465E9D53C46F}" dt="2023-02-02T21:48:13.118" v="506" actId="1076"/>
          <ac:picMkLst>
            <pc:docMk/>
            <pc:sldMk cId="3183400" sldId="371"/>
            <ac:picMk id="6" creationId="{44EFCEBF-3DF3-06AC-254D-7F387677BF53}"/>
          </ac:picMkLst>
        </pc:picChg>
      </pc:sldChg>
      <pc:sldChg chg="modSp add mod">
        <pc:chgData name="Ziqing Yu" userId="76dbd0bb75f3aa62" providerId="LiveId" clId="{5ED134DE-CC5D-4C33-B3B5-465E9D53C46F}" dt="2023-02-02T22:24:11.909" v="778" actId="1076"/>
        <pc:sldMkLst>
          <pc:docMk/>
          <pc:sldMk cId="2697218129" sldId="372"/>
        </pc:sldMkLst>
        <pc:spChg chg="mod">
          <ac:chgData name="Ziqing Yu" userId="76dbd0bb75f3aa62" providerId="LiveId" clId="{5ED134DE-CC5D-4C33-B3B5-465E9D53C46F}" dt="2023-02-02T22:03:13.760" v="725" actId="790"/>
          <ac:spMkLst>
            <pc:docMk/>
            <pc:sldMk cId="2697218129" sldId="372"/>
            <ac:spMk id="2" creationId="{15AFFCB7-E6BB-4C28-BE69-9BE9FFE0CF2B}"/>
          </ac:spMkLst>
        </pc:spChg>
        <pc:spChg chg="mod">
          <ac:chgData name="Ziqing Yu" userId="76dbd0bb75f3aa62" providerId="LiveId" clId="{5ED134DE-CC5D-4C33-B3B5-465E9D53C46F}" dt="2023-02-02T22:03:05.657" v="724" actId="255"/>
          <ac:spMkLst>
            <pc:docMk/>
            <pc:sldMk cId="2697218129" sldId="372"/>
            <ac:spMk id="3" creationId="{309F2FAB-5749-93B6-A776-C095114FCD1F}"/>
          </ac:spMkLst>
        </pc:spChg>
        <pc:spChg chg="mod">
          <ac:chgData name="Ziqing Yu" userId="76dbd0bb75f3aa62" providerId="LiveId" clId="{5ED134DE-CC5D-4C33-B3B5-465E9D53C46F}" dt="2023-02-02T22:24:11.909" v="778" actId="1076"/>
          <ac:spMkLst>
            <pc:docMk/>
            <pc:sldMk cId="2697218129" sldId="372"/>
            <ac:spMk id="7" creationId="{25C6A989-69E6-A238-6881-40CD6261952E}"/>
          </ac:spMkLst>
        </pc:spChg>
      </pc:sldChg>
      <pc:sldChg chg="modSp add mod">
        <pc:chgData name="Ziqing Yu" userId="76dbd0bb75f3aa62" providerId="LiveId" clId="{5ED134DE-CC5D-4C33-B3B5-465E9D53C46F}" dt="2023-02-02T22:24:27.233" v="788" actId="1076"/>
        <pc:sldMkLst>
          <pc:docMk/>
          <pc:sldMk cId="3539183689" sldId="373"/>
        </pc:sldMkLst>
        <pc:spChg chg="mod">
          <ac:chgData name="Ziqing Yu" userId="76dbd0bb75f3aa62" providerId="LiveId" clId="{5ED134DE-CC5D-4C33-B3B5-465E9D53C46F}" dt="2023-02-02T22:02:54.899" v="722" actId="790"/>
          <ac:spMkLst>
            <pc:docMk/>
            <pc:sldMk cId="3539183689" sldId="373"/>
            <ac:spMk id="2" creationId="{3C2D5685-1D75-01DF-D7AC-BC7E5D670272}"/>
          </ac:spMkLst>
        </pc:spChg>
        <pc:spChg chg="mod">
          <ac:chgData name="Ziqing Yu" userId="76dbd0bb75f3aa62" providerId="LiveId" clId="{5ED134DE-CC5D-4C33-B3B5-465E9D53C46F}" dt="2023-02-02T21:22:08.179" v="390" actId="255"/>
          <ac:spMkLst>
            <pc:docMk/>
            <pc:sldMk cId="3539183689" sldId="373"/>
            <ac:spMk id="9" creationId="{1A9D5E25-C461-7F94-FAB9-B0E4989F1961}"/>
          </ac:spMkLst>
        </pc:spChg>
        <pc:spChg chg="mod">
          <ac:chgData name="Ziqing Yu" userId="76dbd0bb75f3aa62" providerId="LiveId" clId="{5ED134DE-CC5D-4C33-B3B5-465E9D53C46F}" dt="2023-02-02T22:24:27.233" v="788" actId="1076"/>
          <ac:spMkLst>
            <pc:docMk/>
            <pc:sldMk cId="3539183689" sldId="373"/>
            <ac:spMk id="10" creationId="{034EAF0B-E821-DACD-5919-39222557D1CA}"/>
          </ac:spMkLst>
        </pc:spChg>
      </pc:sldChg>
      <pc:sldChg chg="modSp add mod">
        <pc:chgData name="Ziqing Yu" userId="76dbd0bb75f3aa62" providerId="LiveId" clId="{5ED134DE-CC5D-4C33-B3B5-465E9D53C46F}" dt="2023-02-02T22:24:49.983" v="801" actId="20577"/>
        <pc:sldMkLst>
          <pc:docMk/>
          <pc:sldMk cId="260264877" sldId="374"/>
        </pc:sldMkLst>
        <pc:spChg chg="mod">
          <ac:chgData name="Ziqing Yu" userId="76dbd0bb75f3aa62" providerId="LiveId" clId="{5ED134DE-CC5D-4C33-B3B5-465E9D53C46F}" dt="2023-02-02T22:02:25.360" v="719" actId="790"/>
          <ac:spMkLst>
            <pc:docMk/>
            <pc:sldMk cId="260264877" sldId="374"/>
            <ac:spMk id="2" creationId="{1448397A-0FA2-E0AA-C869-CC7FD4DB78AA}"/>
          </ac:spMkLst>
        </pc:spChg>
        <pc:spChg chg="mod">
          <ac:chgData name="Ziqing Yu" userId="76dbd0bb75f3aa62" providerId="LiveId" clId="{5ED134DE-CC5D-4C33-B3B5-465E9D53C46F}" dt="2023-02-02T22:24:49.983" v="801" actId="20577"/>
          <ac:spMkLst>
            <pc:docMk/>
            <pc:sldMk cId="260264877" sldId="374"/>
            <ac:spMk id="3" creationId="{1D17A597-1658-852E-798E-3107E2ACAAB5}"/>
          </ac:spMkLst>
        </pc:spChg>
      </pc:sldChg>
      <pc:sldChg chg="modSp add mod">
        <pc:chgData name="Ziqing Yu" userId="76dbd0bb75f3aa62" providerId="LiveId" clId="{5ED134DE-CC5D-4C33-B3B5-465E9D53C46F}" dt="2023-02-02T22:24:41.612" v="791" actId="1076"/>
        <pc:sldMkLst>
          <pc:docMk/>
          <pc:sldMk cId="2798335386" sldId="375"/>
        </pc:sldMkLst>
        <pc:spChg chg="mod">
          <ac:chgData name="Ziqing Yu" userId="76dbd0bb75f3aa62" providerId="LiveId" clId="{5ED134DE-CC5D-4C33-B3B5-465E9D53C46F}" dt="2023-02-02T22:02:00.756" v="717" actId="790"/>
          <ac:spMkLst>
            <pc:docMk/>
            <pc:sldMk cId="2798335386" sldId="375"/>
            <ac:spMk id="2" creationId="{15AFFCB7-E6BB-4C28-BE69-9BE9FFE0CF2B}"/>
          </ac:spMkLst>
        </pc:spChg>
        <pc:spChg chg="mod">
          <ac:chgData name="Ziqing Yu" userId="76dbd0bb75f3aa62" providerId="LiveId" clId="{5ED134DE-CC5D-4C33-B3B5-465E9D53C46F}" dt="2023-02-02T22:24:41.612" v="791" actId="1076"/>
          <ac:spMkLst>
            <pc:docMk/>
            <pc:sldMk cId="2798335386" sldId="375"/>
            <ac:spMk id="10" creationId="{70867926-6B59-DBFD-CCD0-BAF9A7EE21E0}"/>
          </ac:spMkLst>
        </pc:spChg>
      </pc:sldChg>
      <pc:sldChg chg="modSp add mod">
        <pc:chgData name="Ziqing Yu" userId="76dbd0bb75f3aa62" providerId="LiveId" clId="{5ED134DE-CC5D-4C33-B3B5-465E9D53C46F}" dt="2023-02-02T22:25:02.058" v="803" actId="255"/>
        <pc:sldMkLst>
          <pc:docMk/>
          <pc:sldMk cId="2038879274" sldId="376"/>
        </pc:sldMkLst>
        <pc:spChg chg="mod">
          <ac:chgData name="Ziqing Yu" userId="76dbd0bb75f3aa62" providerId="LiveId" clId="{5ED134DE-CC5D-4C33-B3B5-465E9D53C46F}" dt="2023-02-02T22:25:02.058" v="803" actId="255"/>
          <ac:spMkLst>
            <pc:docMk/>
            <pc:sldMk cId="2038879274" sldId="376"/>
            <ac:spMk id="7" creationId="{29600879-E984-8CAB-A345-3E87A8DB00ED}"/>
          </ac:spMkLst>
        </pc:spChg>
        <pc:spChg chg="mod">
          <ac:chgData name="Ziqing Yu" userId="76dbd0bb75f3aa62" providerId="LiveId" clId="{5ED134DE-CC5D-4C33-B3B5-465E9D53C46F}" dt="2023-02-02T22:01:32.744" v="712" actId="790"/>
          <ac:spMkLst>
            <pc:docMk/>
            <pc:sldMk cId="2038879274" sldId="376"/>
            <ac:spMk id="11" creationId="{9A024FCA-5BBA-60F3-A89F-A03FA3FF3A82}"/>
          </ac:spMkLst>
        </pc:spChg>
      </pc:sldChg>
      <pc:sldChg chg="modSp add mod">
        <pc:chgData name="Ziqing Yu" userId="76dbd0bb75f3aa62" providerId="LiveId" clId="{5ED134DE-CC5D-4C33-B3B5-465E9D53C46F}" dt="2023-02-02T22:25:20.046" v="815" actId="1076"/>
        <pc:sldMkLst>
          <pc:docMk/>
          <pc:sldMk cId="2863292614" sldId="377"/>
        </pc:sldMkLst>
        <pc:spChg chg="mod">
          <ac:chgData name="Ziqing Yu" userId="76dbd0bb75f3aa62" providerId="LiveId" clId="{5ED134DE-CC5D-4C33-B3B5-465E9D53C46F}" dt="2023-02-02T22:25:20.046" v="815" actId="1076"/>
          <ac:spMkLst>
            <pc:docMk/>
            <pc:sldMk cId="2863292614" sldId="377"/>
            <ac:spMk id="7" creationId="{29600879-E984-8CAB-A345-3E87A8DB00ED}"/>
          </ac:spMkLst>
        </pc:spChg>
        <pc:picChg chg="mod">
          <ac:chgData name="Ziqing Yu" userId="76dbd0bb75f3aa62" providerId="LiveId" clId="{5ED134DE-CC5D-4C33-B3B5-465E9D53C46F}" dt="2023-02-02T22:25:17.604" v="814" actId="1076"/>
          <ac:picMkLst>
            <pc:docMk/>
            <pc:sldMk cId="2863292614" sldId="377"/>
            <ac:picMk id="8" creationId="{94C0FC37-480E-C160-4109-A66A3C34DADF}"/>
          </ac:picMkLst>
        </pc:picChg>
      </pc:sldChg>
      <pc:sldChg chg="modSp add mod">
        <pc:chgData name="Ziqing Yu" userId="76dbd0bb75f3aa62" providerId="LiveId" clId="{5ED134DE-CC5D-4C33-B3B5-465E9D53C46F}" dt="2023-02-02T22:25:31.822" v="825" actId="1076"/>
        <pc:sldMkLst>
          <pc:docMk/>
          <pc:sldMk cId="264800985" sldId="378"/>
        </pc:sldMkLst>
        <pc:spChg chg="mod">
          <ac:chgData name="Ziqing Yu" userId="76dbd0bb75f3aa62" providerId="LiveId" clId="{5ED134DE-CC5D-4C33-B3B5-465E9D53C46F}" dt="2023-02-02T22:25:31.822" v="825" actId="1076"/>
          <ac:spMkLst>
            <pc:docMk/>
            <pc:sldMk cId="264800985" sldId="378"/>
            <ac:spMk id="7" creationId="{29600879-E984-8CAB-A345-3E87A8DB00ED}"/>
          </ac:spMkLst>
        </pc:spChg>
      </pc:sldChg>
      <pc:sldChg chg="modSp add mod">
        <pc:chgData name="Ziqing Yu" userId="76dbd0bb75f3aa62" providerId="LiveId" clId="{5ED134DE-CC5D-4C33-B3B5-465E9D53C46F}" dt="2023-02-02T22:26:02.054" v="839" actId="790"/>
        <pc:sldMkLst>
          <pc:docMk/>
          <pc:sldMk cId="762856205" sldId="379"/>
        </pc:sldMkLst>
        <pc:spChg chg="mod">
          <ac:chgData name="Ziqing Yu" userId="76dbd0bb75f3aa62" providerId="LiveId" clId="{5ED134DE-CC5D-4C33-B3B5-465E9D53C46F}" dt="2023-02-02T22:26:02.054" v="839" actId="790"/>
          <ac:spMkLst>
            <pc:docMk/>
            <pc:sldMk cId="762856205" sldId="379"/>
            <ac:spMk id="2" creationId="{28B5DD21-42F9-67E1-258C-91D9C3A6390A}"/>
          </ac:spMkLst>
        </pc:spChg>
        <pc:spChg chg="mod">
          <ac:chgData name="Ziqing Yu" userId="76dbd0bb75f3aa62" providerId="LiveId" clId="{5ED134DE-CC5D-4C33-B3B5-465E9D53C46F}" dt="2023-02-02T22:00:59.390" v="708" actId="790"/>
          <ac:spMkLst>
            <pc:docMk/>
            <pc:sldMk cId="762856205" sldId="379"/>
            <ac:spMk id="3" creationId="{008BCBEC-A182-BC26-CEC0-8627C6B68213}"/>
          </ac:spMkLst>
        </pc:spChg>
        <pc:spChg chg="mod">
          <ac:chgData name="Ziqing Yu" userId="76dbd0bb75f3aa62" providerId="LiveId" clId="{5ED134DE-CC5D-4C33-B3B5-465E9D53C46F}" dt="2023-02-02T22:25:55.742" v="838" actId="790"/>
          <ac:spMkLst>
            <pc:docMk/>
            <pc:sldMk cId="762856205" sldId="379"/>
            <ac:spMk id="7" creationId="{BED90A7C-9541-DE0F-DC26-DA44F50BD813}"/>
          </ac:spMkLst>
        </pc:spChg>
      </pc:sldChg>
      <pc:sldChg chg="modSp add mod">
        <pc:chgData name="Ziqing Yu" userId="76dbd0bb75f3aa62" providerId="LiveId" clId="{5ED134DE-CC5D-4C33-B3B5-465E9D53C46F}" dt="2023-02-02T22:00:54.876" v="707" actId="790"/>
        <pc:sldMkLst>
          <pc:docMk/>
          <pc:sldMk cId="3774200676" sldId="380"/>
        </pc:sldMkLst>
        <pc:spChg chg="mod">
          <ac:chgData name="Ziqing Yu" userId="76dbd0bb75f3aa62" providerId="LiveId" clId="{5ED134DE-CC5D-4C33-B3B5-465E9D53C46F}" dt="2023-02-02T22:00:54.876" v="707" actId="790"/>
          <ac:spMkLst>
            <pc:docMk/>
            <pc:sldMk cId="3774200676" sldId="380"/>
            <ac:spMk id="3" creationId="{70172578-6B93-F7CB-155D-A3DF7C6A856A}"/>
          </ac:spMkLst>
        </pc:spChg>
      </pc:sldChg>
      <pc:sldChg chg="addSp delSp modSp add mod">
        <pc:chgData name="Ziqing Yu" userId="76dbd0bb75f3aa62" providerId="LiveId" clId="{5ED134DE-CC5D-4C33-B3B5-465E9D53C46F}" dt="2023-02-02T21:54:51.507" v="628" actId="22"/>
        <pc:sldMkLst>
          <pc:docMk/>
          <pc:sldMk cId="3894195825" sldId="381"/>
        </pc:sldMkLst>
        <pc:spChg chg="mod">
          <ac:chgData name="Ziqing Yu" userId="76dbd0bb75f3aa62" providerId="LiveId" clId="{5ED134DE-CC5D-4C33-B3B5-465E9D53C46F}" dt="2023-02-02T21:54:34.732" v="624" actId="20577"/>
          <ac:spMkLst>
            <pc:docMk/>
            <pc:sldMk cId="3894195825" sldId="381"/>
            <ac:spMk id="3" creationId="{9CA77915-DA8E-3E97-AEDE-DC2980A00AF9}"/>
          </ac:spMkLst>
        </pc:spChg>
        <pc:spChg chg="add del">
          <ac:chgData name="Ziqing Yu" userId="76dbd0bb75f3aa62" providerId="LiveId" clId="{5ED134DE-CC5D-4C33-B3B5-465E9D53C46F}" dt="2023-02-02T21:46:16.511" v="486" actId="22"/>
          <ac:spMkLst>
            <pc:docMk/>
            <pc:sldMk cId="3894195825" sldId="381"/>
            <ac:spMk id="6" creationId="{86F4DAE7-B440-804A-45F0-9FD7B477890A}"/>
          </ac:spMkLst>
        </pc:spChg>
        <pc:spChg chg="add del">
          <ac:chgData name="Ziqing Yu" userId="76dbd0bb75f3aa62" providerId="LiveId" clId="{5ED134DE-CC5D-4C33-B3B5-465E9D53C46F}" dt="2023-02-02T21:54:48.018" v="626" actId="22"/>
          <ac:spMkLst>
            <pc:docMk/>
            <pc:sldMk cId="3894195825" sldId="381"/>
            <ac:spMk id="8" creationId="{94E49FE4-3DE4-AA14-298B-1E09F6D0A2A2}"/>
          </ac:spMkLst>
        </pc:spChg>
        <pc:spChg chg="add del">
          <ac:chgData name="Ziqing Yu" userId="76dbd0bb75f3aa62" providerId="LiveId" clId="{5ED134DE-CC5D-4C33-B3B5-465E9D53C46F}" dt="2023-02-02T21:54:51.507" v="628" actId="22"/>
          <ac:spMkLst>
            <pc:docMk/>
            <pc:sldMk cId="3894195825" sldId="381"/>
            <ac:spMk id="10" creationId="{68317148-4601-42D5-6467-03269E33C2E7}"/>
          </ac:spMkLst>
        </pc:spChg>
      </pc:sldChg>
      <pc:sldChg chg="modSp new mod">
        <pc:chgData name="Ziqing Yu" userId="76dbd0bb75f3aa62" providerId="LiveId" clId="{5ED134DE-CC5D-4C33-B3B5-465E9D53C46F}" dt="2023-02-02T21:55:32.961" v="674" actId="1076"/>
        <pc:sldMkLst>
          <pc:docMk/>
          <pc:sldMk cId="4233385022" sldId="382"/>
        </pc:sldMkLst>
        <pc:spChg chg="mod">
          <ac:chgData name="Ziqing Yu" userId="76dbd0bb75f3aa62" providerId="LiveId" clId="{5ED134DE-CC5D-4C33-B3B5-465E9D53C46F}" dt="2023-02-02T21:55:32.961" v="674" actId="1076"/>
          <ac:spMkLst>
            <pc:docMk/>
            <pc:sldMk cId="4233385022" sldId="382"/>
            <ac:spMk id="3" creationId="{D69CD485-DA88-2CEA-FA43-955C3A4889DA}"/>
          </ac:spMkLst>
        </pc:spChg>
      </pc:sldChg>
      <pc:sldChg chg="addSp delSp modSp new mod">
        <pc:chgData name="Ziqing Yu" userId="76dbd0bb75f3aa62" providerId="LiveId" clId="{5ED134DE-CC5D-4C33-B3B5-465E9D53C46F}" dt="2023-02-02T22:29:14.424" v="874" actId="20577"/>
        <pc:sldMkLst>
          <pc:docMk/>
          <pc:sldMk cId="2525003366" sldId="383"/>
        </pc:sldMkLst>
        <pc:spChg chg="mod">
          <ac:chgData name="Ziqing Yu" userId="76dbd0bb75f3aa62" providerId="LiveId" clId="{5ED134DE-CC5D-4C33-B3B5-465E9D53C46F}" dt="2023-02-02T22:29:14.424" v="874" actId="20577"/>
          <ac:spMkLst>
            <pc:docMk/>
            <pc:sldMk cId="2525003366" sldId="383"/>
            <ac:spMk id="2" creationId="{FCBC005B-DEAA-2D6C-4FF3-6F4FFBE2D34B}"/>
          </ac:spMkLst>
        </pc:spChg>
        <pc:spChg chg="del">
          <ac:chgData name="Ziqing Yu" userId="76dbd0bb75f3aa62" providerId="LiveId" clId="{5ED134DE-CC5D-4C33-B3B5-465E9D53C46F}" dt="2023-02-02T22:28:29.307" v="841"/>
          <ac:spMkLst>
            <pc:docMk/>
            <pc:sldMk cId="2525003366" sldId="383"/>
            <ac:spMk id="3" creationId="{FE437099-C723-A93A-45F0-48DD7F952C5C}"/>
          </ac:spMkLst>
        </pc:spChg>
        <pc:picChg chg="add mod">
          <ac:chgData name="Ziqing Yu" userId="76dbd0bb75f3aa62" providerId="LiveId" clId="{5ED134DE-CC5D-4C33-B3B5-465E9D53C46F}" dt="2023-02-02T22:29:03.441" v="854" actId="1076"/>
          <ac:picMkLst>
            <pc:docMk/>
            <pc:sldMk cId="2525003366" sldId="383"/>
            <ac:picMk id="6" creationId="{41693F25-A49C-09E9-E5CB-5E5A98576F8E}"/>
          </ac:picMkLst>
        </pc:picChg>
        <pc:picChg chg="add del mod">
          <ac:chgData name="Ziqing Yu" userId="76dbd0bb75f3aa62" providerId="LiveId" clId="{5ED134DE-CC5D-4C33-B3B5-465E9D53C46F}" dt="2023-02-02T22:28:52.996" v="851" actId="478"/>
          <ac:picMkLst>
            <pc:docMk/>
            <pc:sldMk cId="2525003366" sldId="383"/>
            <ac:picMk id="8" creationId="{0272D897-7456-5A7F-F70B-F34BE6119C36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2-02T14:55:34.88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112 49 24575,'-1'0'0,"-1"1"0,1 0 0,-1-1 0,1 1 0,0 0 0,-1 0 0,1 0 0,0 0 0,0 0 0,0 0 0,-1 1 0,1-1 0,1 0 0,-1 1 0,0-1 0,0 0 0,0 1 0,1-1 0,-1 1 0,1-1 0,-1 1 0,0 1 0,-9 37 0,9-16 0,1-19 0,0-1 0,-1 1 0,1 0 0,-1 0 0,0-1 0,0 1 0,-3 6 0,3-9 0,0 0 0,-1-1 0,1 1 0,0-1 0,-1 1 0,1-1 0,0 0 0,-1 0 0,0 0 0,1 1 0,-1-1 0,0-1 0,1 1 0,-1 0 0,0 0 0,0-1 0,0 1 0,0-1 0,0 1 0,0-1 0,1 0 0,-1 0 0,-3 0 0,-17-1 0,22 1 0,0-1 0,-1 1 0,1 0 0,0 0 0,0 0 0,-1 0 0,1 0 0,0 0 0,0 0 0,0 0 0,0-1 0,-1 1 0,1 0 0,0 0 0,0 0 0,0 0 0,0-1 0,-1 1 0,1 0 0,0 0 0,0 0 0,0-1 0,0 1 0,0 0 0,0 0 0,0 0 0,0-1 0,0 1 0,0 0 0,0 0 0,0-1 0,0 1 0,0 0 0,0 0 0,0-1 0,0 1 0,0 0 0,0 0 0,0-1 0,25-25 0,2-1 0,-24 22 0,0-1 0,0 1 0,-1-1 0,1 0 0,-2 0 0,1 0 0,0 0 0,-1 0 0,1-13 0,9-34 0,-11 52 0,1 0 0,-1 0 0,1-1 0,-1 1 0,1 0 0,0 0 0,-1 0 0,1 0 0,0 0 0,0 0 0,0 0 0,0 1 0,0-1 0,0 0 0,0 0 0,0 1 0,0-1 0,0 1 0,0-1 0,0 1 0,0-1 0,1 1 0,-1-1 0,0 1 0,0 0 0,0 0 0,1 0 0,-1 0 0,0 0 0,0 0 0,1 0 0,-1 0 0,0 0 0,0 1 0,1-1 0,-1 0 0,0 1 0,0-1 0,0 1 0,0-1 0,0 1 0,1 0 0,-1-1 0,1 3 0,9 4 0,-1 1 0,0 0 0,15 16 0,-6-6 0,-18-17 0,1 0 0,-1 0 0,1 1 0,-1-1 0,0 0 0,0 0 0,1 1 0,-1-1 0,0 1 0,0-1 0,0 1 0,-1-1 0,2 3 0,-2-3 0,0 0 0,0-1 0,0 1 0,0-1 0,0 1 0,0-1 0,0 1 0,0 0 0,-1-1 0,1 1 0,0-1 0,0 1 0,-1-1 0,1 1 0,0-1 0,0 1 0,-1-1 0,1 1 0,-1-1 0,1 1 0,0-1 0,-1 0 0,1 1 0,-1-1 0,1 0 0,-1 1 0,0-1 0,-6 3 0,-1 0 0,1 0 0,-1-1 0,0 0 0,-10 1 0,14-3 0,-1 1 0,0 0 0,0 0 0,0 0 0,0 0 0,1 1 0,-1 0 0,1 0 0,-7 4 0,10-5-31,1 0 1,0-1-1,-1 1 0,1 0 0,0 0 0,0-1 0,0 1 0,0 0 0,0 0 1,0 0-1,0-1 0,0 1 0,0 0 0,0 0 0,1-1 0,-1 1 1,0 0-1,0 0 0,1-1 0,-1 1 0,0 0 0,1-1 0,-1 1 1,1 0-1,-1-1 0,2 2 0,-1 0-501,4 6-6294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2-02T14:55:38.04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</inkml:trace>
</inkml:ink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g>
</file>

<file path=ppt/media/image56.png>
</file>

<file path=ppt/media/image57.png>
</file>

<file path=ppt/media/image58.png>
</file>

<file path=ppt/media/image59.png>
</file>

<file path=ppt/media/image6.gif>
</file>

<file path=ppt/media/image6.png>
</file>

<file path=ppt/media/image60.jpg>
</file>

<file path=ppt/media/image60.png>
</file>

<file path=ppt/media/image61.jpg>
</file>

<file path=ppt/media/image62.png>
</file>

<file path=ppt/media/image63.png>
</file>

<file path=ppt/media/image64.png>
</file>

<file path=ppt/media/image65.png>
</file>

<file path=ppt/media/image7.png>
</file>

<file path=ppt/media/image70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1D3292CF-CAC8-4776-B764-34195CE341D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DFEC038D-D1DB-4179-80E2-B6EC252BAC5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B904639A-F758-4B9D-986B-4881EAC7BA23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2469" name="Rectangle 5">
            <a:extLst>
              <a:ext uri="{FF2B5EF4-FFF2-40B4-BE49-F238E27FC236}">
                <a16:creationId xmlns:a16="http://schemas.microsoft.com/office/drawing/2014/main" id="{5A40EECA-7773-4475-AA77-01FFA72FA5C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2470" name="Rectangle 6">
            <a:extLst>
              <a:ext uri="{FF2B5EF4-FFF2-40B4-BE49-F238E27FC236}">
                <a16:creationId xmlns:a16="http://schemas.microsoft.com/office/drawing/2014/main" id="{3D25C631-EEC4-435E-B4B3-746B4ACCFBC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62471" name="Rectangle 7">
            <a:extLst>
              <a:ext uri="{FF2B5EF4-FFF2-40B4-BE49-F238E27FC236}">
                <a16:creationId xmlns:a16="http://schemas.microsoft.com/office/drawing/2014/main" id="{71613AA0-3BF0-49B5-B784-AB19D7C2E00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F305C3E-45D9-4517-9DC4-F6CAA097AE9C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30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0366807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Auch hier wieder mehrere Schüsse, </a:t>
            </a:r>
            <a:r>
              <a:rPr lang="de-DE" dirty="0" err="1"/>
              <a:t>verlangsamung</a:t>
            </a:r>
            <a:r>
              <a:rPr lang="de-DE" dirty="0"/>
              <a:t> durch Laser Ablation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Benötigte </a:t>
            </a:r>
            <a:r>
              <a:rPr lang="de-DE" dirty="0" err="1"/>
              <a:t>Gesammtenergie</a:t>
            </a:r>
            <a:r>
              <a:rPr lang="de-DE" dirty="0"/>
              <a:t> abhängig von Objektgröße und </a:t>
            </a:r>
            <a:r>
              <a:rPr lang="de-DE" dirty="0" err="1"/>
              <a:t>Orbithöhe</a:t>
            </a:r>
            <a:r>
              <a:rPr lang="de-DE" dirty="0"/>
              <a:t> (10^1 – 10^3 KJ)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Reichweite: Abhängig von Teleskop Brennweite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64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4008618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Quasi keine Flüssigkeiten benötigt, keine Kühlflüssigkeiten, wenig Treibstoff</a:t>
            </a:r>
          </a:p>
          <a:p>
            <a:endParaRPr lang="de-DE" dirty="0"/>
          </a:p>
          <a:p>
            <a:r>
              <a:rPr lang="de-DE" dirty="0"/>
              <a:t>Begrenzte Lebenserwartung durch maschinelle Teile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65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2051074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Technologisch sind wir in der Lage die Systeme zu implementieren</a:t>
            </a:r>
          </a:p>
          <a:p>
            <a:endParaRPr lang="de-DE" dirty="0"/>
          </a:p>
          <a:p>
            <a:r>
              <a:rPr lang="de-DE" dirty="0"/>
              <a:t>Internationale Kooperation </a:t>
            </a:r>
            <a:r>
              <a:rPr lang="de-DE" dirty="0" err="1"/>
              <a:t>umumgänglich</a:t>
            </a:r>
            <a:r>
              <a:rPr lang="de-DE" dirty="0"/>
              <a:t>!!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67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496430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55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420212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56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013885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Hier sagen das die benötigte </a:t>
            </a:r>
            <a:r>
              <a:rPr lang="de-DE" dirty="0" err="1"/>
              <a:t>Perigäumshöhe</a:t>
            </a:r>
            <a:r>
              <a:rPr lang="de-DE" dirty="0"/>
              <a:t> 100 km beträgt</a:t>
            </a:r>
          </a:p>
          <a:p>
            <a:endParaRPr lang="de-DE" dirty="0"/>
          </a:p>
          <a:p>
            <a:r>
              <a:rPr lang="de-DE" dirty="0"/>
              <a:t>Verlangsamung erklären, darauf eingehen das man MEHRERE Schüsse braucht als Überleitung auf die nächste Folie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57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542530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Für mehrere Schüsse muss das Teleskop mitschwenken. Dafür … Winkelgeschwindigkeit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58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125155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Effekte: z.B. Szintillation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59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5906950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Satelite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funktioniert wie Bodenbasiert, nur vom All aus (auch wieder über Ablation)</a:t>
            </a:r>
          </a:p>
          <a:p>
            <a:endParaRPr lang="de-DE" dirty="0"/>
          </a:p>
          <a:p>
            <a:r>
              <a:rPr lang="de-DE" dirty="0" err="1"/>
              <a:t>Satellite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bedingt spezielle Anforderungen an System (kompakt, robust) und Laser (hohe Energieeffizienz, gut Wärmeableitung)</a:t>
            </a:r>
          </a:p>
          <a:p>
            <a:endParaRPr lang="de-DE" dirty="0"/>
          </a:p>
          <a:p>
            <a:r>
              <a:rPr lang="de-DE" dirty="0"/>
              <a:t>Glasfaserlaser erlaubt obiges System und kann an Ziel angepasst werden</a:t>
            </a:r>
          </a:p>
          <a:p>
            <a:endParaRPr lang="de-DE" dirty="0"/>
          </a:p>
          <a:p>
            <a:r>
              <a:rPr lang="de-DE" dirty="0"/>
              <a:t>Umkehrbar: erlaubt Tracking, Lokalisierung, </a:t>
            </a:r>
            <a:r>
              <a:rPr lang="de-DE" b="1" dirty="0"/>
              <a:t>Oberflächenanalyse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61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073295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dirty="0"/>
              <a:t>Scanning Mode: Streuung des Lasers, Detektion über CCD Kamera</a:t>
            </a:r>
          </a:p>
          <a:p>
            <a:pPr marL="228600" indent="-228600"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dirty="0"/>
              <a:t>Entfernung abhängig von </a:t>
            </a:r>
            <a:r>
              <a:rPr lang="de-DE" dirty="0" err="1"/>
              <a:t>Spiegelrotationsgeschwingikeit</a:t>
            </a:r>
            <a:r>
              <a:rPr lang="de-DE" dirty="0"/>
              <a:t> und Glasfaserzahl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62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135626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2. Tracking Mode. Oberflächenanalyse, </a:t>
            </a:r>
            <a:r>
              <a:rPr lang="de-DE" dirty="0" err="1"/>
              <a:t>anpassung</a:t>
            </a:r>
            <a:r>
              <a:rPr lang="de-DE" dirty="0"/>
              <a:t> des Lasers ans Objekt, </a:t>
            </a:r>
            <a:r>
              <a:rPr lang="de-DE" dirty="0" err="1"/>
              <a:t>Orbitbestimmung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Entfernung abhängig von Glasfaserzahl und </a:t>
            </a:r>
            <a:r>
              <a:rPr lang="de-DE" dirty="0" err="1"/>
              <a:t>Debriseigenschaften</a:t>
            </a:r>
            <a:r>
              <a:rPr lang="de-DE" dirty="0"/>
              <a:t> (Glasfaserzahl: zwischen 10km und 180 km realistisch)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305C3E-45D9-4517-9DC4-F6CAA097AE9C}" type="slidenum">
              <a:rPr lang="de-DE" altLang="en-US" smtClean="0"/>
              <a:pPr>
                <a:defRPr/>
              </a:pPr>
              <a:t>63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646073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E05D142-1251-4A7D-B5E4-BC03B26659E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031C3E9-596B-4665-A9FE-6AF6B49FC9C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503213D-EE7D-49AA-ACF5-6BDA24F08C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1F27E9-8917-490F-9437-580E23C359E4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013885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48FA134-DC34-40DB-B2E8-391FBFD49B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D499E96-BB91-4FC8-B3F3-0FAFB710B41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4E2C869-0B30-4AD1-B3E5-E748F821A87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50EB2A-9115-436B-8F00-D935D5F07746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839198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15100" y="228600"/>
            <a:ext cx="1943100" cy="56388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85800" y="228600"/>
            <a:ext cx="5676900" cy="5638800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D3EF6EF-49B8-4224-B04F-90B0E0FF57F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EA92199-8E83-4B8D-A552-B977D3F15CF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F7F8885-E945-4001-A368-D895BA24DBD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ACF51E-EA93-4621-8064-AAE1C9F51084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721327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12B7823-0462-43DE-B36A-26E74569B9C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2CE714D-E144-4A94-8540-32F8D9F870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A909408-838D-4002-A9B9-CCB7E1C731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6A0649-E50C-4844-BD05-C05B747519B9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992595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AB29891-504C-4581-BBF1-014D77A8168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AC43860-0B47-47BA-8EC2-89887DDC82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DF2B5C3-39C7-4B2E-85D2-CEDFE4514D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2D3BB9-205C-47ED-95DE-A1E6DEFBF4A8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888002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5800" y="12192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65AAD6-93F4-491E-AA79-627F319C4CE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977B0B-89A2-4DF1-9733-E4464E7B946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1E7E1-5294-4303-B41F-C6EF120E96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567D53-EA44-43D9-9D51-FC8D38413F86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45893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8A43DA77-DF98-42AB-AF5D-7143B471215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368D0F7-9948-462F-8582-3FF7D3B1A40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3B96881-719E-417A-B914-22BFA873F52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9F8281-8922-4331-B1F7-1E0543D4A89F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297754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6E009F9-134B-4766-B5E7-91CB3B869D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99E585E-140F-4AF1-98A0-B679E456CFD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DC3FDE3-A5AC-4B1B-8540-2AE4429F67B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035FF1-88B5-499E-8326-D85AA1C48CE3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444167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3148D89-8C62-4277-96CC-75AFD952439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FB5BBDBB-D7C9-4D81-9DDF-DBC6058AFE9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89BCB7E-14DA-4756-809C-181C9678345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3EE669-525A-4AF4-9177-ED12E46C650B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644710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54A1CB-53B1-4771-831E-7CF5448F385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0686AC-B861-44BC-A682-F787C551247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180598-33FC-4F0F-B845-A3785B4F08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F8F3FA-C1CF-4991-8B0E-C825AA52BFDE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632594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F822A9-A474-4AC0-8576-D8A4689592E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2743A7-95A5-4219-9CFE-30B06605C3B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A03E09-34ED-4E83-B03C-B6214EBFD8A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F26D17-AE75-4256-A61B-D40E15BC537C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461615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BB471CA-69E1-4D7F-A7C5-B8744EA050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7772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Klicken Sie, um das Titelformat zu bearbeiten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7E4E77A-F711-449E-AF23-CDCB29FFE7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219200"/>
            <a:ext cx="77724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Klicken Sie, um die Formate des Vorlagentextes zu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CD672BB3-7511-4925-AA85-A6DF188B1C3C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4D4D4D"/>
                </a:solidFill>
                <a:latin typeface="Univers" panose="020B0503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D70D19EC-601E-49A1-B24A-F63770EC20E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4D4D4D"/>
                </a:solidFill>
                <a:latin typeface="Univers" panose="020B0503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de-DE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C66BE225-6FF9-4D22-B812-889795726839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4D4D4D"/>
                </a:solidFill>
                <a:latin typeface="Univers" panose="020B0604020202020204" pitchFamily="34" charset="0"/>
              </a:defRPr>
            </a:lvl1pPr>
          </a:lstStyle>
          <a:p>
            <a:pPr>
              <a:defRPr/>
            </a:pPr>
            <a:fld id="{BD9E06FD-38AE-470F-9B56-D6075972F256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82EF939F-0A09-4337-AFFC-91FF505735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468313" cy="6858000"/>
          </a:xfrm>
          <a:prstGeom prst="rect">
            <a:avLst/>
          </a:prstGeom>
          <a:solidFill>
            <a:srgbClr val="FF7C23"/>
          </a:solidFill>
          <a:ln>
            <a:noFill/>
          </a:ln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defRPr/>
            </a:pPr>
            <a:endParaRPr lang="en-US" altLang="en-US" sz="2400"/>
          </a:p>
        </p:txBody>
      </p:sp>
      <p:sp>
        <p:nvSpPr>
          <p:cNvPr id="1032" name="Rectangle 9">
            <a:extLst>
              <a:ext uri="{FF2B5EF4-FFF2-40B4-BE49-F238E27FC236}">
                <a16:creationId xmlns:a16="http://schemas.microsoft.com/office/drawing/2014/main" id="{1B2031BB-24C4-48D8-BB5B-C0A74E85A7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65175"/>
            <a:ext cx="6858000" cy="7461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defRPr/>
            </a:pPr>
            <a:endParaRPr lang="en-US" altLang="en-US" sz="2400"/>
          </a:p>
        </p:txBody>
      </p:sp>
      <p:pic>
        <p:nvPicPr>
          <p:cNvPr id="1033" name="Picture 9">
            <a:extLst>
              <a:ext uri="{FF2B5EF4-FFF2-40B4-BE49-F238E27FC236}">
                <a16:creationId xmlns:a16="http://schemas.microsoft.com/office/drawing/2014/main" id="{AB7B0026-3C97-43B0-97B6-D443C4435A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442075"/>
            <a:ext cx="381000" cy="371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Univers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Univers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Univers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Univers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Univers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Univers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Univers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Univers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4D4D4D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>
          <a:solidFill>
            <a:srgbClr val="4D4D4D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000">
          <a:solidFill>
            <a:srgbClr val="4D4D4D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000">
          <a:solidFill>
            <a:srgbClr val="4D4D4D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000">
          <a:solidFill>
            <a:srgbClr val="4D4D4D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000">
          <a:solidFill>
            <a:srgbClr val="4D4D4D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000"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png"/><Relationship Id="rId4" Type="http://schemas.openxmlformats.org/officeDocument/2006/relationships/image" Target="../media/image56.jp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59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1.xml"/><Relationship Id="rId4" Type="http://schemas.openxmlformats.org/officeDocument/2006/relationships/image" Target="../media/image60.png"/><Relationship Id="rId9" Type="http://schemas.openxmlformats.org/officeDocument/2006/relationships/image" Target="../media/image6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2514/1.A33872" TargetMode="Externa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16/j.actaastro.2014.09.004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D82F4DED-3F30-4446-98D1-9098F576EFB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3477" y="692696"/>
            <a:ext cx="7772400" cy="1143000"/>
          </a:xfrm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GB" altLang="en-US" sz="3600" b="1" dirty="0"/>
              <a:t>Space Debris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5F9EF8D-DC87-4E6E-8A25-97BD5CBDFAD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635896" y="4797152"/>
            <a:ext cx="6262688" cy="1066800"/>
          </a:xfrm>
        </p:spPr>
        <p:txBody>
          <a:bodyPr/>
          <a:lstStyle/>
          <a:p>
            <a:pPr algn="l" eaLnBrk="1" hangingPunct="1"/>
            <a:r>
              <a:rPr lang="de-DE" altLang="en-US" sz="1800" dirty="0"/>
              <a:t>Jiaxin Liu</a:t>
            </a:r>
          </a:p>
          <a:p>
            <a:pPr algn="l" eaLnBrk="1" hangingPunct="1"/>
            <a:r>
              <a:rPr lang="de-DE" altLang="en-US" sz="1800" dirty="0"/>
              <a:t>Torben Blei</a:t>
            </a:r>
          </a:p>
          <a:p>
            <a:pPr algn="l" eaLnBrk="1" hangingPunct="1"/>
            <a:r>
              <a:rPr lang="de-DE" altLang="en-US" sz="1800"/>
              <a:t>Philip</a:t>
            </a:r>
            <a:r>
              <a:rPr lang="en-US" altLang="zh-CN" sz="1800" dirty="0"/>
              <a:t>p</a:t>
            </a:r>
            <a:r>
              <a:rPr lang="de-DE" altLang="en-US" sz="1800" dirty="0"/>
              <a:t> Schollmeier</a:t>
            </a:r>
          </a:p>
          <a:p>
            <a:pPr algn="l" eaLnBrk="1" hangingPunct="1"/>
            <a:r>
              <a:rPr lang="de-DE" altLang="en-US" sz="1800" dirty="0"/>
              <a:t>Ziqing Yu</a:t>
            </a:r>
          </a:p>
          <a:p>
            <a:pPr algn="l" eaLnBrk="1" hangingPunct="1"/>
            <a:endParaRPr lang="de-DE" altLang="en-US" sz="1800" dirty="0"/>
          </a:p>
          <a:p>
            <a:pPr algn="l" eaLnBrk="1" hangingPunct="1"/>
            <a:endParaRPr lang="de-DE" altLang="en-US" sz="1800" dirty="0"/>
          </a:p>
          <a:p>
            <a:pPr algn="l" eaLnBrk="1" hangingPunct="1"/>
            <a:endParaRPr lang="de-DE" altLang="en-US" sz="1800" dirty="0"/>
          </a:p>
          <a:p>
            <a:pPr algn="l" eaLnBrk="1" hangingPunct="1"/>
            <a:endParaRPr lang="de-DE" altLang="en-US" sz="1600" dirty="0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969AC5BE-72F8-467E-99A1-0262EF93D2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738" y="6443119"/>
            <a:ext cx="2664296" cy="252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rgbClr val="4D4D4D"/>
                </a:solidFill>
                <a:latin typeface="Univers" panose="020B0503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4D4D4D"/>
                </a:solidFill>
                <a:latin typeface="Univers" panose="020B0503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rgbClr val="4D4D4D"/>
                </a:solidFill>
                <a:latin typeface="Univers" panose="020B0503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rgbClr val="4D4D4D"/>
                </a:solidFill>
                <a:latin typeface="Univers" panose="020B0503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00">
                <a:solidFill>
                  <a:srgbClr val="4D4D4D"/>
                </a:solidFill>
                <a:latin typeface="Univers" panose="020B0503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Univers" panose="020B0503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Univers" panose="020B0503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Univers" panose="020B0503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Univers" panose="020B0503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de-DE" altLang="en-US" sz="1400" dirty="0"/>
              <a:t>03. February 2023, Stuttgart</a:t>
            </a:r>
          </a:p>
        </p:txBody>
      </p:sp>
      <p:sp>
        <p:nvSpPr>
          <p:cNvPr id="3077" name="灯片编号占位符 1">
            <a:extLst>
              <a:ext uri="{FF2B5EF4-FFF2-40B4-BE49-F238E27FC236}">
                <a16:creationId xmlns:a16="http://schemas.microsoft.com/office/drawing/2014/main" id="{0C155785-DB9A-47BD-9378-99CA42DD2F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1ECB5E68-087D-4135-81C7-99CC13867EA6}" type="slidenum">
              <a:rPr lang="de-DE" altLang="en-US" sz="1400" smtClean="0">
                <a:solidFill>
                  <a:srgbClr val="4D4D4D"/>
                </a:solidFill>
                <a:latin typeface="Univers" panose="020B0503020202020204" pitchFamily="34" charset="0"/>
              </a:rPr>
              <a:pPr/>
              <a:t>1</a:t>
            </a:fld>
            <a:endParaRPr lang="de-DE" altLang="en-US" sz="1400" dirty="0">
              <a:solidFill>
                <a:srgbClr val="4D4D4D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图片 2" descr="夜晚的星空&#10;&#10;中度可信度描述已自动生成">
            <a:extLst>
              <a:ext uri="{FF2B5EF4-FFF2-40B4-BE49-F238E27FC236}">
                <a16:creationId xmlns:a16="http://schemas.microsoft.com/office/drawing/2014/main" id="{1D11A3A8-2130-82E7-08FB-C77811CE71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526" y="1700808"/>
            <a:ext cx="7060674" cy="302182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Atmospheric influence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10</a:t>
            </a:fld>
            <a:endParaRPr lang="de-DE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DBF88AA-6442-1A4A-E2C1-24F504E475DA}"/>
                  </a:ext>
                </a:extLst>
              </p:cNvPr>
              <p:cNvSpPr txBox="1"/>
              <p:nvPr/>
            </p:nvSpPr>
            <p:spPr>
              <a:xfrm>
                <a:off x="984558" y="2387923"/>
                <a:ext cx="8130752" cy="33009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CN" sz="2000" b="0" dirty="0"/>
                  <a:t>: describes the shape of the objects (Example: 1 for sphere and 2.5 for ISS)</a:t>
                </a:r>
              </a:p>
              <a:p>
                <a14:m>
                  <m:oMath xmlns:m="http://schemas.openxmlformats.org/officeDocument/2006/math">
                    <m:r>
                      <a:rPr lang="zh-CN" altLang="en-US" sz="2000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altLang="zh-CN" sz="2000" b="0" dirty="0"/>
                  <a:t>: atmosphere density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num>
                      <m:den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</m:oMath>
                </a14:m>
                <a:r>
                  <a:rPr lang="en-US" altLang="zh-CN" sz="2000" b="0" dirty="0"/>
                  <a:t>: section area to mass ratio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altLang="zh-CN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</m:t>
                        </m:r>
                      </m:e>
                    </m:acc>
                  </m:oMath>
                </a14:m>
                <a:r>
                  <a:rPr lang="en-US" altLang="zh-CN" sz="2000" b="0" dirty="0"/>
                  <a:t>: object position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</m:t>
                        </m:r>
                      </m:e>
                    </m:acc>
                  </m:oMath>
                </a14:m>
                <a:r>
                  <a:rPr lang="en-US" altLang="zh-CN" sz="2000" b="0" dirty="0"/>
                  <a:t>: object velocity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CN" sz="2000" b="1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b="1" i="1" smtClean="0">
                                <a:latin typeface="Cambria Math" panose="02040503050406030204" pitchFamily="18" charset="0"/>
                              </a:rPr>
                              <m:t>𝒓</m:t>
                            </m:r>
                          </m:e>
                        </m:acc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𝑎𝑡𝑚</m:t>
                        </m:r>
                      </m:sub>
                    </m:sSub>
                  </m:oMath>
                </a14:m>
                <a:r>
                  <a:rPr lang="en-US" altLang="zh-CN" sz="2000" b="0" dirty="0"/>
                  <a:t>: atmosphere velocity</a:t>
                </a:r>
              </a:p>
              <a:p>
                <a:endParaRPr lang="en-US" altLang="zh-CN" sz="2000" b="0" dirty="0"/>
              </a:p>
              <a:p>
                <a:endParaRPr lang="en-US" altLang="zh-CN" sz="2000" b="0" dirty="0"/>
              </a:p>
              <a:p>
                <a:endParaRPr lang="en-US" altLang="zh-CN" sz="2000" b="0" dirty="0"/>
              </a:p>
              <a:p>
                <a:endParaRPr lang="zh-CN" altLang="en-US" sz="2000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DBF88AA-6442-1A4A-E2C1-24F504E475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558" y="2387923"/>
                <a:ext cx="8130752" cy="3300904"/>
              </a:xfrm>
              <a:prstGeom prst="rect">
                <a:avLst/>
              </a:prstGeom>
              <a:blipFill>
                <a:blip r:embed="rId2"/>
                <a:stretch>
                  <a:fillRect t="-11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48DA7BF-02DB-EA49-FB8D-93E0E4A1D3A4}"/>
                  </a:ext>
                </a:extLst>
              </p:cNvPr>
              <p:cNvSpPr txBox="1"/>
              <p:nvPr/>
            </p:nvSpPr>
            <p:spPr>
              <a:xfrm>
                <a:off x="179512" y="1143741"/>
                <a:ext cx="9143528" cy="6971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0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1" i="1">
                                  <a:latin typeface="Cambria Math" panose="02040503050406030204" pitchFamily="18" charset="0"/>
                                </a:rPr>
                                <m:t>𝒇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𝑑𝑟𝑎𝑔</m:t>
                              </m:r>
                            </m:sub>
                          </m:sSub>
                        </m:num>
                        <m:den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en-US" altLang="zh-CN" sz="2000" b="1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r>
                        <a:rPr lang="en-US" altLang="zh-CN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altLang="zh-CN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𝒓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f>
                        <m:fPr>
                          <m:ctrlPr>
                            <a:rPr lang="en-US" altLang="zh-CN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num>
                        <m:den>
                          <m:r>
                            <a:rPr lang="en-US" altLang="zh-CN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en-US" altLang="zh-CN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̇"/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</m:t>
                          </m:r>
                        </m:e>
                      </m:acc>
                      <m:r>
                        <a:rPr lang="en-US" altLang="zh-CN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0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𝒓</m:t>
                              </m:r>
                            </m:e>
                          </m:acc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𝑎𝑡𝑚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d>
                        <m:dPr>
                          <m:begChr m:val="|"/>
                          <m:endChr m:val="|"/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̇"/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𝒓</m:t>
                              </m:r>
                            </m:e>
                          </m:acc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0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𝑎𝑡𝑚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48DA7BF-02DB-EA49-FB8D-93E0E4A1D3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512" y="1143741"/>
                <a:ext cx="9143528" cy="69711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300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msise00 model</a:t>
            </a:r>
            <a:endParaRPr lang="zh-CN" altLang="en-US" dirty="0"/>
          </a:p>
        </p:txBody>
      </p:sp>
      <p:pic>
        <p:nvPicPr>
          <p:cNvPr id="6" name="内容占位符 5" descr="图表&#10;&#10;描述已自动生成">
            <a:extLst>
              <a:ext uri="{FF2B5EF4-FFF2-40B4-BE49-F238E27FC236}">
                <a16:creationId xmlns:a16="http://schemas.microsoft.com/office/drawing/2014/main" id="{CF4650C3-1822-5C72-F47C-26ADB73DF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908720"/>
            <a:ext cx="5854235" cy="2856988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11</a:t>
            </a:fld>
            <a:endParaRPr lang="de-DE" altLang="en-US"/>
          </a:p>
        </p:txBody>
      </p:sp>
      <p:pic>
        <p:nvPicPr>
          <p:cNvPr id="7" name="内容占位符 5" descr="图表&#10;&#10;描述已自动生成">
            <a:extLst>
              <a:ext uri="{FF2B5EF4-FFF2-40B4-BE49-F238E27FC236}">
                <a16:creationId xmlns:a16="http://schemas.microsoft.com/office/drawing/2014/main" id="{1FA9921D-036E-A793-150A-6D372F6D2A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2247" y="3813207"/>
            <a:ext cx="5854236" cy="285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0795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Atmosphere model compare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12</a:t>
            </a:fld>
            <a:endParaRPr lang="de-DE" altLang="en-US"/>
          </a:p>
        </p:txBody>
      </p:sp>
      <p:pic>
        <p:nvPicPr>
          <p:cNvPr id="7" name="内容占位符 6" descr="图表, 折线图&#10;&#10;描述已自动生成">
            <a:extLst>
              <a:ext uri="{FF2B5EF4-FFF2-40B4-BE49-F238E27FC236}">
                <a16:creationId xmlns:a16="http://schemas.microsoft.com/office/drawing/2014/main" id="{D0AC6A83-B07B-589E-D989-35B6F5A113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12068"/>
            <a:ext cx="8458200" cy="4127777"/>
          </a:xfrm>
        </p:spPr>
      </p:pic>
    </p:spTree>
    <p:extLst>
      <p:ext uri="{BB962C8B-B14F-4D97-AF65-F5344CB8AC3E}">
        <p14:creationId xmlns:p14="http://schemas.microsoft.com/office/powerpoint/2010/main" val="1743306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Atmosphere model compare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13</a:t>
            </a:fld>
            <a:endParaRPr lang="de-DE" altLang="en-US"/>
          </a:p>
        </p:txBody>
      </p:sp>
      <p:pic>
        <p:nvPicPr>
          <p:cNvPr id="7" name="内容占位符 6" descr="图表&#10;&#10;描述已自动生成">
            <a:extLst>
              <a:ext uri="{FF2B5EF4-FFF2-40B4-BE49-F238E27FC236}">
                <a16:creationId xmlns:a16="http://schemas.microsoft.com/office/drawing/2014/main" id="{8EE1CBFC-AC61-2F51-466C-CD7BBF506A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12068"/>
            <a:ext cx="8458200" cy="4127777"/>
          </a:xfrm>
        </p:spPr>
      </p:pic>
    </p:spTree>
    <p:extLst>
      <p:ext uri="{BB962C8B-B14F-4D97-AF65-F5344CB8AC3E}">
        <p14:creationId xmlns:p14="http://schemas.microsoft.com/office/powerpoint/2010/main" val="2723611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Integration and simplification 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C7FDCCFC-4F92-16F8-CD32-448656D98C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58870" y="2057400"/>
                <a:ext cx="7772400" cy="46482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</a:rPr>
                  <a:t>Using ode113 in </a:t>
                </a:r>
                <a:r>
                  <a:rPr lang="en-US" altLang="zh-CN" sz="2000" dirty="0" err="1">
                    <a:latin typeface="Cambria Math" panose="02040503050406030204" pitchFamily="18" charset="0"/>
                  </a:rPr>
                  <a:t>Matlab</a:t>
                </a:r>
                <a:r>
                  <a:rPr lang="en-US" altLang="zh-CN" sz="2000" dirty="0">
                    <a:latin typeface="Cambria Math" panose="02040503050406030204" pitchFamily="18" charset="0"/>
                  </a:rPr>
                  <a:t> to do the integration</a:t>
                </a:r>
              </a:p>
              <a:p>
                <a:pPr marL="0" indent="0">
                  <a:buNone/>
                </a:pPr>
                <a:endParaRPr lang="en-US" altLang="zh-CN" sz="200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altLang="zh-CN" sz="2000" dirty="0">
                    <a:latin typeface="Cambria Math" panose="02040503050406030204" pitchFamily="18" charset="0"/>
                  </a:rPr>
                  <a:t>Following simplifications are implemented to accelerate the calculation: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altLang="zh-CN" sz="2000" b="1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b="1" i="1" smtClean="0">
                                <a:latin typeface="Cambria Math" panose="02040503050406030204" pitchFamily="18" charset="0"/>
                              </a:rPr>
                              <m:t>𝒓</m:t>
                            </m:r>
                          </m:e>
                        </m:acc>
                      </m:e>
                      <m:sub>
                        <m: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sub>
                    </m:sSub>
                    <m:r>
                      <a:rPr lang="en-US" altLang="zh-CN" sz="2000" b="0" i="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altLang="zh-CN" sz="20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=2.5</m:t>
                    </m:r>
                  </m:oMath>
                </a14:m>
                <a:endParaRPr lang="en-US" altLang="zh-CN" sz="2000" dirty="0"/>
              </a:p>
              <a:p>
                <a:r>
                  <a:rPr lang="en-US" altLang="zh-CN" sz="2000" dirty="0"/>
                  <a:t>Using Harris-Priester model</a:t>
                </a:r>
              </a:p>
              <a:p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zh-CN" sz="20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𝑛𝑜𝑟𝑚</m:t>
                    </m:r>
                    <m:d>
                      <m:d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1" i="1" smtClean="0">
                                <a:latin typeface="Cambria Math" panose="02040503050406030204" pitchFamily="18" charset="0"/>
                              </a:rPr>
                              <m:t>𝒓</m:t>
                            </m:r>
                          </m:e>
                          <m:sub>
                            <m:r>
                              <a:rPr lang="en-US" altLang="zh-CN" sz="2000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e>
                    </m:d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zh-CN" altLang="en-US" sz="2000" dirty="0"/>
                  <a:t> </a:t>
                </a:r>
                <a:r>
                  <a:rPr lang="en-US" altLang="zh-CN" sz="2000" dirty="0"/>
                  <a:t> instead of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1" i="1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zh-CN" sz="20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CN" sz="2000" b="1" i="1" smtClean="0">
                        <a:latin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  <m:t>𝒆</m:t>
                        </m:r>
                      </m:sub>
                    </m:sSub>
                    <m:r>
                      <a:rPr lang="en-US" altLang="zh-CN" sz="2000" b="1" i="1" smtClean="0">
                        <a:latin typeface="Cambria Math" panose="02040503050406030204" pitchFamily="18" charset="0"/>
                      </a:rPr>
                      <m:t>→(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𝑙𝑎𝑡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𝑙𝑜𝑛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zh-CN" sz="20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2000" dirty="0"/>
              </a:p>
              <a:p>
                <a:r>
                  <a:rPr lang="en-US" altLang="zh-CN" sz="2000" dirty="0"/>
                  <a:t>Earth regarded as sphere</a:t>
                </a:r>
              </a:p>
              <a:p>
                <a:r>
                  <a:rPr lang="en-US" altLang="zh-CN" sz="2000" dirty="0"/>
                  <a:t>Other influences (earth flattening an others will be ignored)</a:t>
                </a:r>
                <a:endParaRPr lang="zh-CN" altLang="en-US" sz="2000" dirty="0"/>
              </a:p>
              <a:p>
                <a:pPr marL="0" indent="0">
                  <a:buNone/>
                </a:pPr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C7FDCCFC-4F92-16F8-CD32-448656D98C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58870" y="2057400"/>
                <a:ext cx="7772400" cy="4648200"/>
              </a:xfrm>
              <a:blipFill>
                <a:blip r:embed="rId2"/>
                <a:stretch>
                  <a:fillRect l="-941" t="-7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14</a:t>
            </a:fld>
            <a:endParaRPr lang="de-DE" altLang="en-US"/>
          </a:p>
        </p:txBody>
      </p:sp>
      <p:pic>
        <p:nvPicPr>
          <p:cNvPr id="6" name="图片 5" descr="图片包含 图示&#10;&#10;描述已自动生成">
            <a:extLst>
              <a:ext uri="{FF2B5EF4-FFF2-40B4-BE49-F238E27FC236}">
                <a16:creationId xmlns:a16="http://schemas.microsoft.com/office/drawing/2014/main" id="{085F5DF4-F825-5F40-ED87-ED566C9BE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575" y="1149931"/>
            <a:ext cx="3116850" cy="89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950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Integration Result for circular orbit</a:t>
            </a:r>
            <a:endParaRPr lang="zh-CN" altLang="en-US" dirty="0"/>
          </a:p>
        </p:txBody>
      </p:sp>
      <p:pic>
        <p:nvPicPr>
          <p:cNvPr id="6" name="内容占位符 5" descr="图表&#10;&#10;描述已自动生成">
            <a:extLst>
              <a:ext uri="{FF2B5EF4-FFF2-40B4-BE49-F238E27FC236}">
                <a16:creationId xmlns:a16="http://schemas.microsoft.com/office/drawing/2014/main" id="{196C19A0-D204-A36B-E50E-FD6CB25AF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46754"/>
            <a:ext cx="8521176" cy="4158510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15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8099260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Integration Result for circular orbit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16</a:t>
            </a:fld>
            <a:endParaRPr lang="de-DE" altLang="en-US"/>
          </a:p>
        </p:txBody>
      </p:sp>
      <p:pic>
        <p:nvPicPr>
          <p:cNvPr id="9" name="内容占位符 8" descr="图表, 折线图&#10;&#10;描述已自动生成">
            <a:extLst>
              <a:ext uri="{FF2B5EF4-FFF2-40B4-BE49-F238E27FC236}">
                <a16:creationId xmlns:a16="http://schemas.microsoft.com/office/drawing/2014/main" id="{B5E8A0C2-E030-8309-BDDD-E7F8127C2D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72108"/>
            <a:ext cx="8458200" cy="4127777"/>
          </a:xfrm>
        </p:spPr>
      </p:pic>
    </p:spTree>
    <p:extLst>
      <p:ext uri="{BB962C8B-B14F-4D97-AF65-F5344CB8AC3E}">
        <p14:creationId xmlns:p14="http://schemas.microsoft.com/office/powerpoint/2010/main" val="673347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Integration Result for ellipsoidal orbit</a:t>
            </a:r>
            <a:endParaRPr lang="zh-CN" altLang="en-US" dirty="0"/>
          </a:p>
        </p:txBody>
      </p:sp>
      <p:pic>
        <p:nvPicPr>
          <p:cNvPr id="6" name="内容占位符 5" descr="图表&#10;&#10;描述已自动生成">
            <a:extLst>
              <a:ext uri="{FF2B5EF4-FFF2-40B4-BE49-F238E27FC236}">
                <a16:creationId xmlns:a16="http://schemas.microsoft.com/office/drawing/2014/main" id="{BF8BBF3F-A47A-84E2-F118-A1A61DE56B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9" y="1340768"/>
            <a:ext cx="8399394" cy="4099078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17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0571369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Integration Result for ellipsoidal orbit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18</a:t>
            </a:fld>
            <a:endParaRPr lang="de-DE" altLang="en-US"/>
          </a:p>
        </p:txBody>
      </p:sp>
      <p:pic>
        <p:nvPicPr>
          <p:cNvPr id="9" name="内容占位符 8" descr="图表, 散点图&#10;&#10;描述已自动生成">
            <a:extLst>
              <a:ext uri="{FF2B5EF4-FFF2-40B4-BE49-F238E27FC236}">
                <a16:creationId xmlns:a16="http://schemas.microsoft.com/office/drawing/2014/main" id="{BB3FE38A-D0CF-FBC4-086B-3E45E3122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9" y="1312068"/>
            <a:ext cx="8458201" cy="4127777"/>
          </a:xfrm>
        </p:spPr>
      </p:pic>
    </p:spTree>
    <p:extLst>
      <p:ext uri="{BB962C8B-B14F-4D97-AF65-F5344CB8AC3E}">
        <p14:creationId xmlns:p14="http://schemas.microsoft.com/office/powerpoint/2010/main" val="1324551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Integration Result for ellipsoidal orbit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19</a:t>
            </a:fld>
            <a:endParaRPr lang="de-DE" altLang="en-US"/>
          </a:p>
        </p:txBody>
      </p:sp>
      <p:pic>
        <p:nvPicPr>
          <p:cNvPr id="9" name="内容占位符 8" descr="图表, 散点图&#10;&#10;描述已自动生成">
            <a:extLst>
              <a:ext uri="{FF2B5EF4-FFF2-40B4-BE49-F238E27FC236}">
                <a16:creationId xmlns:a16="http://schemas.microsoft.com/office/drawing/2014/main" id="{0B1B200C-AAA8-9B0F-7810-92DDB7809E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12070"/>
            <a:ext cx="8458200" cy="4127776"/>
          </a:xfrm>
        </p:spPr>
      </p:pic>
    </p:spTree>
    <p:extLst>
      <p:ext uri="{BB962C8B-B14F-4D97-AF65-F5344CB8AC3E}">
        <p14:creationId xmlns:p14="http://schemas.microsoft.com/office/powerpoint/2010/main" val="659484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zh-CN" dirty="0"/>
              <a:t>Why we are interested</a:t>
            </a:r>
            <a:endParaRPr lang="zh-CN" altLang="en-US" dirty="0"/>
          </a:p>
        </p:txBody>
      </p:sp>
      <p:pic>
        <p:nvPicPr>
          <p:cNvPr id="6" name="内容占位符 5" descr="文本&#10;&#10;描述已自动生成">
            <a:extLst>
              <a:ext uri="{FF2B5EF4-FFF2-40B4-BE49-F238E27FC236}">
                <a16:creationId xmlns:a16="http://schemas.microsoft.com/office/drawing/2014/main" id="{461FFE30-0FEA-831F-254F-459774E545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955576"/>
            <a:ext cx="5976664" cy="4472133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2</a:t>
            </a:fld>
            <a:endParaRPr lang="de-DE" altLang="en-US" dirty="0"/>
          </a:p>
        </p:txBody>
      </p:sp>
    </p:spTree>
    <p:extLst>
      <p:ext uri="{BB962C8B-B14F-4D97-AF65-F5344CB8AC3E}">
        <p14:creationId xmlns:p14="http://schemas.microsoft.com/office/powerpoint/2010/main" val="1933238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Integration Result for ellipsoidal orbit</a:t>
            </a:r>
            <a:endParaRPr lang="zh-CN" altLang="en-US" dirty="0"/>
          </a:p>
        </p:txBody>
      </p:sp>
      <p:pic>
        <p:nvPicPr>
          <p:cNvPr id="6" name="内容占位符 5" descr="图表, 散点图&#10;&#10;描述已自动生成">
            <a:extLst>
              <a:ext uri="{FF2B5EF4-FFF2-40B4-BE49-F238E27FC236}">
                <a16:creationId xmlns:a16="http://schemas.microsoft.com/office/drawing/2014/main" id="{317AFDAD-69FE-FFF9-A89F-249BDA3076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12068"/>
            <a:ext cx="8458200" cy="4127777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20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705024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Integration Result for ellipsoidal orbit</a:t>
            </a:r>
            <a:endParaRPr lang="zh-CN" altLang="en-US" dirty="0"/>
          </a:p>
        </p:txBody>
      </p:sp>
      <p:pic>
        <p:nvPicPr>
          <p:cNvPr id="6" name="内容占位符 5" descr="图表, 散点图&#10;&#10;描述已自动生成">
            <a:extLst>
              <a:ext uri="{FF2B5EF4-FFF2-40B4-BE49-F238E27FC236}">
                <a16:creationId xmlns:a16="http://schemas.microsoft.com/office/drawing/2014/main" id="{2706EA07-3BF1-45CD-1833-D0EA86836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12068"/>
            <a:ext cx="8458200" cy="4127777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21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515751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9A4ED2-FD62-0799-F741-5D1DBFA8B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457200"/>
          </a:xfrm>
        </p:spPr>
        <p:txBody>
          <a:bodyPr/>
          <a:lstStyle/>
          <a:p>
            <a:r>
              <a:rPr lang="en-US" altLang="zh-CN" dirty="0"/>
              <a:t>Integration Result for ellipsoidal orbit</a:t>
            </a:r>
            <a:endParaRPr lang="en-US" dirty="0"/>
          </a:p>
        </p:txBody>
      </p:sp>
      <p:pic>
        <p:nvPicPr>
          <p:cNvPr id="6" name="内容占位符 5" descr="形状, 圆圈&#10;&#10;描述已自动生成">
            <a:extLst>
              <a:ext uri="{FF2B5EF4-FFF2-40B4-BE49-F238E27FC236}">
                <a16:creationId xmlns:a16="http://schemas.microsoft.com/office/drawing/2014/main" id="{C6BF97F6-E099-D6D0-CD13-E0A96DD9846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569207"/>
            <a:ext cx="3810000" cy="3948186"/>
          </a:xfrm>
          <a:noFill/>
        </p:spPr>
      </p:pic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5CB47B96-4599-220D-AE37-6CEB29478D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3810000" cy="46482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The object with ellipsoidal orbit will decelerate when it passes perigee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apogee height decreases significantly and eccentricity gets smaller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  <a:defRPr/>
            </a:pPr>
            <a:fld id="{A26A0649-E50C-4844-BD05-C05B747519B9}" type="slidenum">
              <a:rPr lang="de-DE" altLang="en-US" smtClean="0"/>
              <a:pPr>
                <a:spcAft>
                  <a:spcPts val="600"/>
                </a:spcAft>
                <a:defRPr/>
              </a:pPr>
              <a:t>22</a:t>
            </a:fld>
            <a:endParaRPr lang="de-DE" alt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E24C959-9308-E6E9-964E-A3F1F916DE5D}"/>
              </a:ext>
            </a:extLst>
          </p:cNvPr>
          <p:cNvCxnSpPr>
            <a:cxnSpLocks/>
          </p:cNvCxnSpPr>
          <p:nvPr/>
        </p:nvCxnSpPr>
        <p:spPr>
          <a:xfrm>
            <a:off x="6372200" y="2348880"/>
            <a:ext cx="0" cy="1296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8400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Time for reentry with different parameters</a:t>
            </a:r>
            <a:endParaRPr lang="zh-CN" altLang="en-US" sz="2800" dirty="0"/>
          </a:p>
        </p:txBody>
      </p:sp>
      <p:pic>
        <p:nvPicPr>
          <p:cNvPr id="6" name="内容占位符 5" descr="背景图案&#10;&#10;中度可信度描述已自动生成">
            <a:extLst>
              <a:ext uri="{FF2B5EF4-FFF2-40B4-BE49-F238E27FC236}">
                <a16:creationId xmlns:a16="http://schemas.microsoft.com/office/drawing/2014/main" id="{6B2FECD5-65A3-C136-FF6D-6E4BBD4D0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72" y="1628800"/>
            <a:ext cx="8638728" cy="4215878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23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470756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Area to mass ratio distribution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24</a:t>
            </a:fld>
            <a:endParaRPr lang="de-DE" altLang="en-US"/>
          </a:p>
        </p:txBody>
      </p:sp>
      <p:pic>
        <p:nvPicPr>
          <p:cNvPr id="9" name="内容占位符 8" descr="图表, 条形图&#10;&#10;描述已自动生成">
            <a:extLst>
              <a:ext uri="{FF2B5EF4-FFF2-40B4-BE49-F238E27FC236}">
                <a16:creationId xmlns:a16="http://schemas.microsoft.com/office/drawing/2014/main" id="{B88D6A25-E312-FAEB-430D-4FB23A900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124744"/>
            <a:ext cx="9111380" cy="4446542"/>
          </a:xfr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D584155-8CD3-28B2-D5D6-C0A3C8490F48}"/>
              </a:ext>
            </a:extLst>
          </p:cNvPr>
          <p:cNvSpPr txBox="1"/>
          <p:nvPr/>
        </p:nvSpPr>
        <p:spPr>
          <a:xfrm>
            <a:off x="674476" y="5871929"/>
            <a:ext cx="60179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Though there are more than 20 000 objects in 2022, </a:t>
            </a:r>
          </a:p>
          <a:p>
            <a:r>
              <a:rPr lang="en-US" altLang="zh-CN" sz="2000" dirty="0"/>
              <a:t>only 12472 of them are know with section area and mass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9110289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4C7DD2-4BA3-A64A-BB77-A1F94409C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Eccentricity and long half axis distribution</a:t>
            </a:r>
            <a:endParaRPr lang="zh-CN" altLang="en-US" sz="2800" dirty="0"/>
          </a:p>
        </p:txBody>
      </p:sp>
      <p:pic>
        <p:nvPicPr>
          <p:cNvPr id="6" name="内容占位符 5" descr="图表, 条形图&#10;&#10;描述已自动生成">
            <a:extLst>
              <a:ext uri="{FF2B5EF4-FFF2-40B4-BE49-F238E27FC236}">
                <a16:creationId xmlns:a16="http://schemas.microsoft.com/office/drawing/2014/main" id="{B598F229-6F2D-6389-82F1-951F9A0A35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484784"/>
            <a:ext cx="8710736" cy="4251019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C6E4D75-64A1-D1E2-4D38-AB152171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25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577488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605CAEA7-7CCB-0548-DFD5-91E7BDD3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/>
              <a:t>sail based</a:t>
            </a:r>
            <a:endParaRPr lang="de-DE" sz="3000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F41D8CE-6699-882B-6CD9-A49825E184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Space </a:t>
            </a:r>
            <a:r>
              <a:rPr lang="de-DE" dirty="0" err="1"/>
              <a:t>Debris</a:t>
            </a:r>
            <a:r>
              <a:rPr lang="de-DE" dirty="0"/>
              <a:t> </a:t>
            </a:r>
            <a:r>
              <a:rPr lang="de-DE" dirty="0" err="1"/>
              <a:t>Removal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F349D1-F090-81C6-A96C-C4E93AAE1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26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4271120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C708AD-987A-5E16-A816-9D5F5D7D1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4DE958-99D7-46F9-E9BA-341FDFEA5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19200"/>
            <a:ext cx="6838528" cy="841648"/>
          </a:xfrm>
        </p:spPr>
        <p:txBody>
          <a:bodyPr/>
          <a:lstStyle/>
          <a:p>
            <a:r>
              <a:rPr lang="en-US" dirty="0"/>
              <a:t>the use of solar sails as devices to speed up the de-orbiting of LEO objects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E600206-0434-E1CA-3E8C-BA2D45736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27</a:t>
            </a:fld>
            <a:endParaRPr lang="de-DE" altLang="en-US"/>
          </a:p>
        </p:txBody>
      </p:sp>
      <p:pic>
        <p:nvPicPr>
          <p:cNvPr id="6" name="图片 5" descr="夜晚滑雪的人&#10;&#10;低可信度描述已自动生成">
            <a:extLst>
              <a:ext uri="{FF2B5EF4-FFF2-40B4-BE49-F238E27FC236}">
                <a16:creationId xmlns:a16="http://schemas.microsoft.com/office/drawing/2014/main" id="{A309CAB1-7629-6F2B-A3BD-4B5DACF9AB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134" y="2438571"/>
            <a:ext cx="6480720" cy="3648129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96D85A5E-1C43-A864-7B29-BA24341E17B9}"/>
              </a:ext>
            </a:extLst>
          </p:cNvPr>
          <p:cNvSpPr txBox="1">
            <a:spLocks/>
          </p:cNvSpPr>
          <p:nvPr/>
        </p:nvSpPr>
        <p:spPr bwMode="auto">
          <a:xfrm>
            <a:off x="685800" y="1219200"/>
            <a:ext cx="6910536" cy="1057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4D4D4D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rgbClr val="4D4D4D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rgbClr val="4D4D4D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9pPr>
          </a:lstStyle>
          <a:p>
            <a:r>
              <a:rPr lang="en-US" sz="2000" kern="0" dirty="0"/>
              <a:t>According to rules, any European satellite within an altitude of 2000 km has to de-orbit in 25 years after the end of its mission</a:t>
            </a:r>
          </a:p>
        </p:txBody>
      </p:sp>
    </p:spTree>
    <p:extLst>
      <p:ext uri="{BB962C8B-B14F-4D97-AF65-F5344CB8AC3E}">
        <p14:creationId xmlns:p14="http://schemas.microsoft.com/office/powerpoint/2010/main" val="1600312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F16727-4198-0004-5626-49B23542E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B8DB67C0-4E81-D1F8-36CC-620EDB3183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ctr">
                  <a:buNone/>
                </a:pPr>
                <a:endParaRPr lang="en-US" b="1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0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1" i="1">
                                  <a:latin typeface="Cambria Math" panose="02040503050406030204" pitchFamily="18" charset="0"/>
                                </a:rPr>
                                <m:t>𝒇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𝑑𝑟𝑎𝑔</m:t>
                              </m:r>
                            </m:sub>
                          </m:sSub>
                        </m:num>
                        <m:den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en-US" altLang="zh-CN" sz="2000" b="1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US" altLang="zh-CN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altLang="zh-CN" sz="20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𝒓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f>
                        <m:fPr>
                          <m:ctrlPr>
                            <a:rPr lang="en-US" altLang="zh-CN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num>
                        <m:den>
                          <m:r>
                            <a:rPr lang="en-US" altLang="zh-CN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en-US" altLang="zh-C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̇"/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</m:t>
                          </m:r>
                        </m:e>
                      </m:acc>
                      <m:r>
                        <a:rPr lang="en-US" altLang="zh-C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𝒓</m:t>
                              </m:r>
                            </m:e>
                          </m:acc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𝑎𝑡𝑚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d>
                        <m:dPr>
                          <m:begChr m:val="|"/>
                          <m:endChr m:val="|"/>
                          <m:ctrlP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̇"/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𝒓</m:t>
                              </m:r>
                            </m:e>
                          </m:acc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̇"/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0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𝑎𝑡𝑚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r>
                  <a:rPr lang="en-US" sz="2000" dirty="0"/>
                  <a:t>the use of solar sails as devices to speed up the de-orbiting of LEO objects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B8DB67C0-4E81-D1F8-36CC-620EDB3183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33D08E5-4F68-99B8-ABD6-3FA48F467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28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178212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F3141E-BA89-D765-0EAA-FF3A32B08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Simulation: Equations of Motion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B497F6-CCDE-9E8E-64F6-6FC0ECA7D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Orbital Dynamics</a:t>
            </a:r>
          </a:p>
          <a:p>
            <a:pPr lvl="1"/>
            <a:r>
              <a:rPr lang="en-US" dirty="0"/>
              <a:t>non spherical gravity field</a:t>
            </a:r>
          </a:p>
          <a:p>
            <a:pPr lvl="1"/>
            <a:r>
              <a:rPr lang="en-US" dirty="0"/>
              <a:t>gravitational attraction of the Moon and of the Sun, also known as third body effect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atmospheric drag</a:t>
            </a:r>
          </a:p>
          <a:p>
            <a:pPr lvl="1"/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Attitude Dynamics and Kinematics</a:t>
            </a:r>
          </a:p>
          <a:p>
            <a:pPr lvl="1"/>
            <a:r>
              <a:rPr lang="en-US" sz="2000" dirty="0"/>
              <a:t>attitude dynamics equation</a:t>
            </a:r>
          </a:p>
          <a:p>
            <a:pPr lvl="2"/>
            <a:r>
              <a:rPr lang="en-US" sz="1800" dirty="0">
                <a:ea typeface="Cambria Math" panose="02040503050406030204" pitchFamily="18" charset="0"/>
              </a:rPr>
              <a:t>Torque, </a:t>
            </a:r>
            <a:r>
              <a:rPr lang="en-US" sz="1800" dirty="0"/>
              <a:t>angular velocity, </a:t>
            </a:r>
            <a:r>
              <a:rPr lang="en-US" sz="1800" dirty="0">
                <a:ea typeface="Cambria Math" panose="02040503050406030204" pitchFamily="18" charset="0"/>
              </a:rPr>
              <a:t>moment of inertia</a:t>
            </a:r>
            <a:endParaRPr lang="en-US" dirty="0"/>
          </a:p>
          <a:p>
            <a:pPr lvl="1"/>
            <a:r>
              <a:rPr lang="en-US" sz="2000" dirty="0"/>
              <a:t>attitude kinematics equation</a:t>
            </a:r>
          </a:p>
          <a:p>
            <a:pPr lvl="2"/>
            <a:r>
              <a:rPr lang="en-US" sz="1800" dirty="0"/>
              <a:t>Quaternion, angular velocity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DB3CF7-84AD-25D6-D013-7C2BF2264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29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894308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zh-CN" dirty="0"/>
              <a:t>Objects counting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3</a:t>
            </a:fld>
            <a:endParaRPr lang="de-DE" altLang="en-US" dirty="0"/>
          </a:p>
        </p:txBody>
      </p:sp>
      <p:pic>
        <p:nvPicPr>
          <p:cNvPr id="9" name="内容占位符 8" descr="图表, 直方图&#10;&#10;描述已自动生成">
            <a:extLst>
              <a:ext uri="{FF2B5EF4-FFF2-40B4-BE49-F238E27FC236}">
                <a16:creationId xmlns:a16="http://schemas.microsoft.com/office/drawing/2014/main" id="{C16674A1-C3F1-CCC8-5457-D34A8DC24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570554"/>
            <a:ext cx="7772400" cy="3793092"/>
          </a:xfrm>
        </p:spPr>
      </p:pic>
    </p:spTree>
    <p:extLst>
      <p:ext uri="{BB962C8B-B14F-4D97-AF65-F5344CB8AC3E}">
        <p14:creationId xmlns:p14="http://schemas.microsoft.com/office/powerpoint/2010/main" val="6422087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C3393F-05CE-3811-E1F5-914D46475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in paper : Parameter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E6EC4B-516F-B8C2-3346-3EB367DC4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450 km orbit</a:t>
            </a:r>
          </a:p>
          <a:p>
            <a:endParaRPr lang="en-US" sz="2000" dirty="0"/>
          </a:p>
          <a:p>
            <a:r>
              <a:rPr lang="en-US" sz="2000" dirty="0"/>
              <a:t>Total Satellite Mass: 140 kg</a:t>
            </a:r>
          </a:p>
          <a:p>
            <a:endParaRPr lang="en-US" sz="2000" dirty="0"/>
          </a:p>
          <a:p>
            <a:r>
              <a:rPr lang="en-US" sz="2000" dirty="0"/>
              <a:t>Sail Area: 25 m^2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EAEE483-3886-726D-6753-D11C866A3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30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1333691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1AF053-18A8-1A86-D0B6-650C76D20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46855"/>
            <a:ext cx="8280920" cy="457200"/>
          </a:xfrm>
        </p:spPr>
        <p:txBody>
          <a:bodyPr/>
          <a:lstStyle/>
          <a:p>
            <a:r>
              <a:rPr lang="en-US" sz="3200" dirty="0">
                <a:solidFill>
                  <a:srgbClr val="4D4D4D"/>
                </a:solidFill>
                <a:latin typeface="+mn-lt"/>
              </a:rPr>
              <a:t>Results: altitude over the geoid over time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D12E63-48B5-6E2B-9C10-5D01271E7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31</a:t>
            </a:fld>
            <a:endParaRPr lang="de-DE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03CFE8E-1D03-EE58-412F-AA333FA16C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843" r="6519"/>
          <a:stretch/>
        </p:blipFill>
        <p:spPr>
          <a:xfrm>
            <a:off x="1979712" y="1124744"/>
            <a:ext cx="5000002" cy="3990873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93BB0F0-D62F-63DB-F76A-3EED7A1E4AB9}"/>
              </a:ext>
            </a:extLst>
          </p:cNvPr>
          <p:cNvSpPr txBox="1"/>
          <p:nvPr/>
        </p:nvSpPr>
        <p:spPr>
          <a:xfrm>
            <a:off x="872276" y="5421868"/>
            <a:ext cx="7516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D4D4D"/>
                </a:solidFill>
                <a:latin typeface="+mn-lt"/>
              </a:rPr>
              <a:t>considered reentered into atmosphere when Altitude = 150 km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D4D4D"/>
              </a:solidFill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D4D4D"/>
                </a:solidFill>
                <a:latin typeface="+mn-lt"/>
              </a:rPr>
              <a:t>reenters the atmosphere in approximately three weeks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A82143-340B-3B2D-6F4E-7456AE85E883}"/>
              </a:ext>
            </a:extLst>
          </p:cNvPr>
          <p:cNvSpPr txBox="1"/>
          <p:nvPr/>
        </p:nvSpPr>
        <p:spPr>
          <a:xfrm>
            <a:off x="2193713" y="5115617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e-DE" altLang="zh-CN" sz="1000" kern="0" dirty="0">
                <a:sym typeface="Wingdings" panose="05000000000000000000" pitchFamily="2" charset="2"/>
              </a:rPr>
              <a:t>Source: </a:t>
            </a:r>
            <a:r>
              <a:rPr lang="en-US" altLang="zh-CN" sz="1000" dirty="0"/>
              <a:t>D. </a:t>
            </a:r>
            <a:r>
              <a:rPr lang="en-US" altLang="zh-CN" sz="1000" dirty="0" err="1"/>
              <a:t>Romagnoli</a:t>
            </a:r>
            <a:r>
              <a:rPr lang="en-US" altLang="zh-CN" sz="1000" dirty="0"/>
              <a:t>, S. Theil </a:t>
            </a:r>
            <a:r>
              <a:rPr lang="de-DE" altLang="zh-CN" sz="1000" kern="0" dirty="0">
                <a:sym typeface="Wingdings" panose="05000000000000000000" pitchFamily="2" charset="2"/>
              </a:rPr>
              <a:t>[1] </a:t>
            </a:r>
          </a:p>
        </p:txBody>
      </p:sp>
    </p:spTree>
    <p:extLst>
      <p:ext uri="{BB962C8B-B14F-4D97-AF65-F5344CB8AC3E}">
        <p14:creationId xmlns:p14="http://schemas.microsoft.com/office/powerpoint/2010/main" val="31335555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780E5B-7577-FEE4-CD66-2CB12390B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in </a:t>
            </a:r>
            <a:r>
              <a:rPr lang="en-US" dirty="0" err="1"/>
              <a:t>matlab</a:t>
            </a:r>
            <a:endParaRPr 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C3EBEA5-6ABC-6362-6336-5F0ECA556F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3607" y="1556792"/>
            <a:ext cx="7225377" cy="2520280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0680B2-71CD-7AC5-C869-E5CA60396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32</a:t>
            </a:fld>
            <a:endParaRPr lang="de-DE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2E9083-4A8C-3C33-0C0C-208A90F2B6A9}"/>
              </a:ext>
            </a:extLst>
          </p:cNvPr>
          <p:cNvSpPr txBox="1"/>
          <p:nvPr/>
        </p:nvSpPr>
        <p:spPr>
          <a:xfrm>
            <a:off x="1038490" y="5013176"/>
            <a:ext cx="7516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D4D4D"/>
                </a:solidFill>
                <a:latin typeface="+mn-lt"/>
              </a:rPr>
              <a:t>A/M has a significant effect on the fall time</a:t>
            </a:r>
          </a:p>
        </p:txBody>
      </p:sp>
    </p:spTree>
    <p:extLst>
      <p:ext uri="{BB962C8B-B14F-4D97-AF65-F5344CB8AC3E}">
        <p14:creationId xmlns:p14="http://schemas.microsoft.com/office/powerpoint/2010/main" val="17432959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DD2AB-BBB1-5BC6-8FAC-A766186D1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4D4D4D"/>
                </a:solidFill>
                <a:latin typeface="+mn-lt"/>
              </a:rPr>
              <a:t>Results: cross area over time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8DE8067-E568-E2EB-42BB-C1CF3DA8C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33</a:t>
            </a:fld>
            <a:endParaRPr lang="de-DE" altLang="en-US"/>
          </a:p>
        </p:txBody>
      </p:sp>
      <p:pic>
        <p:nvPicPr>
          <p:cNvPr id="8" name="内容占位符 5">
            <a:extLst>
              <a:ext uri="{FF2B5EF4-FFF2-40B4-BE49-F238E27FC236}">
                <a16:creationId xmlns:a16="http://schemas.microsoft.com/office/drawing/2014/main" id="{0D2FED33-657B-4ADC-F2F0-034B2AA633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763688" y="980728"/>
            <a:ext cx="5184576" cy="4052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FA4F59B-025D-8B00-DB60-4448D8B679BA}"/>
              </a:ext>
            </a:extLst>
          </p:cNvPr>
          <p:cNvSpPr txBox="1"/>
          <p:nvPr/>
        </p:nvSpPr>
        <p:spPr>
          <a:xfrm>
            <a:off x="1439652" y="5280167"/>
            <a:ext cx="57606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D4D4D"/>
                </a:solidFill>
                <a:latin typeface="+mn-lt"/>
              </a:rPr>
              <a:t>aerodynamic torque is strong enough to provide a passive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D4D4D"/>
              </a:solidFill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D4D4D"/>
                </a:solidFill>
                <a:latin typeface="+mn-lt"/>
              </a:rPr>
              <a:t>offering a constant area of about 24 m2</a:t>
            </a:r>
          </a:p>
        </p:txBody>
      </p:sp>
    </p:spTree>
    <p:extLst>
      <p:ext uri="{BB962C8B-B14F-4D97-AF65-F5344CB8AC3E}">
        <p14:creationId xmlns:p14="http://schemas.microsoft.com/office/powerpoint/2010/main" val="34175508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4A6546-443C-6CBB-4515-39C27BE9D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orbit at 600km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6EBD066-41B3-9CDB-8965-12026785AD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9672" y="904331"/>
            <a:ext cx="5544616" cy="4272004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49622EA-79D6-5129-85E6-E0A8EEA59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34</a:t>
            </a:fld>
            <a:endParaRPr lang="de-DE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9E7EC5-07AA-CC13-A77D-B62F05C7BD31}"/>
              </a:ext>
            </a:extLst>
          </p:cNvPr>
          <p:cNvSpPr txBox="1"/>
          <p:nvPr/>
        </p:nvSpPr>
        <p:spPr>
          <a:xfrm>
            <a:off x="971600" y="5189675"/>
            <a:ext cx="74168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D4D4D"/>
                </a:solidFill>
                <a:latin typeface="+mn-lt"/>
              </a:rPr>
              <a:t>Higher altitude resulting in a much smaller drag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D4D4D"/>
                </a:solidFill>
                <a:latin typeface="+mn-lt"/>
              </a:rPr>
              <a:t>desired “passive stabilization” can not be achieved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D4D4D"/>
                </a:solidFill>
                <a:latin typeface="+mn-lt"/>
              </a:rPr>
              <a:t>the available aerodynamic torque is not enough to get rid of the satellite’s rotation</a:t>
            </a:r>
          </a:p>
        </p:txBody>
      </p:sp>
    </p:spTree>
    <p:extLst>
      <p:ext uri="{BB962C8B-B14F-4D97-AF65-F5344CB8AC3E}">
        <p14:creationId xmlns:p14="http://schemas.microsoft.com/office/powerpoint/2010/main" val="15484623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3643B2-FABF-FFC4-948C-B799AF316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28600"/>
            <a:ext cx="8278688" cy="457200"/>
          </a:xfrm>
        </p:spPr>
        <p:txBody>
          <a:bodyPr/>
          <a:lstStyle/>
          <a:p>
            <a:r>
              <a:rPr lang="en-US" dirty="0"/>
              <a:t>O</a:t>
            </a:r>
            <a:r>
              <a:rPr lang="en-US" altLang="zh-CN" dirty="0"/>
              <a:t>ther Approach: Solar radiation pressure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DD46B49-E40F-33B0-699B-21B8E4926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35</a:t>
            </a:fld>
            <a:endParaRPr lang="de-DE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内容占位符 2">
                <a:extLst>
                  <a:ext uri="{FF2B5EF4-FFF2-40B4-BE49-F238E27FC236}">
                    <a16:creationId xmlns:a16="http://schemas.microsoft.com/office/drawing/2014/main" id="{E1D25A7B-B3E5-4A7A-1694-0D8BFB5B3B2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0" y="1219200"/>
                <a:ext cx="7772400" cy="4648200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1" i="1" smtClean="0"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𝜅</m:t>
                      </m:r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⊙</m:t>
                          </m:r>
                        </m:sub>
                      </m:sSub>
                      <m:f>
                        <m:f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  <m:sSup>
                            <m:sSup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p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bSup>
                            <m:sSubSup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⊙</m:t>
                              </m:r>
                            </m:sub>
                            <m:sup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f>
                        <m:f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num>
                        <m:den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func>
                        <m:funcPr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  <m:d>
                        <m:dPr>
                          <m:begChr m:val="["/>
                          <m:endChr m:val="]"/>
                          <m:ctrlP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</m:e>
                          </m:d>
                          <m:sSub>
                            <m:sSub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⊙</m:t>
                              </m:r>
                            </m:sub>
                          </m:s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+2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  <m:func>
                            <m:func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2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𝒏</m:t>
                                  </m:r>
                                </m:e>
                              </m:acc>
                            </m:e>
                          </m:func>
                        </m:e>
                      </m:d>
                    </m:oMath>
                  </m:oMathPara>
                </a14:m>
                <a:endParaRPr lang="en-US" sz="2200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2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400" dirty="0"/>
              </a:p>
              <a:p>
                <a:pPr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⊙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the solar radiation pressure magnitude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US" dirty="0"/>
                  <a:t>the satellite distance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US" dirty="0"/>
                  <a:t>the astronomical unit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𝜅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US" dirty="0"/>
                  <a:t>the shadow coefficient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the reflectivity coefficient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US" dirty="0"/>
                  <a:t>the area-to-mass ratio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en-US" dirty="0"/>
                  <a:t>angle θ between the sun direction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𝒓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⊙</m:t>
                        </m:r>
                      </m:sub>
                    </m:sSub>
                  </m:oMath>
                </a14:m>
                <a:r>
                  <a:rPr lang="en-US" dirty="0"/>
                  <a:t> and the sail surface normal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</m:e>
                    </m:acc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内容占位符 2">
                <a:extLst>
                  <a:ext uri="{FF2B5EF4-FFF2-40B4-BE49-F238E27FC236}">
                    <a16:creationId xmlns:a16="http://schemas.microsoft.com/office/drawing/2014/main" id="{E1D25A7B-B3E5-4A7A-1694-0D8BFB5B3B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1219200"/>
                <a:ext cx="7772400" cy="4648200"/>
              </a:xfrm>
              <a:blipFill>
                <a:blip r:embed="rId2"/>
                <a:stretch>
                  <a:fillRect r="-157" b="-498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06559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D0E6E0-0C7F-6EDF-C23A-C1F33971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TugSat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48220A-49BD-E034-407B-292D6440F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36</a:t>
            </a:fld>
            <a:endParaRPr lang="de-DE" altLang="en-US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FDC0982E-71C5-5DAB-6095-6165DB367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440895"/>
            <a:ext cx="7772400" cy="4648200"/>
          </a:xfrm>
        </p:spPr>
        <p:txBody>
          <a:bodyPr/>
          <a:lstStyle/>
          <a:p>
            <a:r>
              <a:rPr lang="en-US" sz="2000" dirty="0"/>
              <a:t>Removing Space Debris from GEO Using Solar Sails</a:t>
            </a:r>
          </a:p>
          <a:p>
            <a:r>
              <a:rPr lang="en-US" sz="2000" dirty="0" err="1"/>
              <a:t>reorbit</a:t>
            </a:r>
            <a:r>
              <a:rPr lang="en-US" sz="2000" dirty="0"/>
              <a:t> GEO debris to an acceptable graveyard orbit</a:t>
            </a:r>
          </a:p>
          <a:p>
            <a:endParaRPr lang="en-US" sz="20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5BA8A85-8EC0-C1D3-9E8B-FCF189263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2803594"/>
            <a:ext cx="4289568" cy="345638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E9804F-E386-7C23-BEEE-48C234032F59}"/>
              </a:ext>
            </a:extLst>
          </p:cNvPr>
          <p:cNvSpPr/>
          <p:nvPr/>
        </p:nvSpPr>
        <p:spPr>
          <a:xfrm>
            <a:off x="6012160" y="2708920"/>
            <a:ext cx="1440160" cy="432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rgbClr val="FF33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C57D29-C297-0AF1-FA94-66A2FB7B2CE3}"/>
              </a:ext>
            </a:extLst>
          </p:cNvPr>
          <p:cNvSpPr txBox="1"/>
          <p:nvPr/>
        </p:nvSpPr>
        <p:spPr>
          <a:xfrm>
            <a:off x="3726160" y="6371046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e-DE" altLang="zh-CN" sz="1000" kern="0" dirty="0">
                <a:sym typeface="Wingdings" panose="05000000000000000000" pitchFamily="2" charset="2"/>
              </a:rPr>
              <a:t>Source: </a:t>
            </a:r>
            <a:r>
              <a:rPr lang="en-US" altLang="zh-CN" sz="1000" dirty="0"/>
              <a:t>P.W. Kelly, R. Bevilacqua, L. Mazal, R.S. Erwin </a:t>
            </a:r>
            <a:r>
              <a:rPr lang="de-DE" altLang="zh-CN" sz="1000" kern="0" dirty="0">
                <a:sym typeface="Wingdings" panose="05000000000000000000" pitchFamily="2" charset="2"/>
              </a:rPr>
              <a:t>[2] </a:t>
            </a:r>
          </a:p>
        </p:txBody>
      </p:sp>
    </p:spTree>
    <p:extLst>
      <p:ext uri="{BB962C8B-B14F-4D97-AF65-F5344CB8AC3E}">
        <p14:creationId xmlns:p14="http://schemas.microsoft.com/office/powerpoint/2010/main" val="2499753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ABF35B-5246-8A69-C1E1-406116BFE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Deorbit Simulation: Semimajor Axis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6AD82B-396D-8E12-E050-975D1D91D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TugSat</a:t>
            </a:r>
            <a:r>
              <a:rPr lang="en-US" dirty="0"/>
              <a:t> will deorbit the payload by increasing the apogee and raising the semimajor axis 350 km above the altitude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A0F0DA6-E63F-A752-55F5-B0713E00C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37</a:t>
            </a:fld>
            <a:endParaRPr lang="de-DE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F24AB65-DF90-9324-A627-640986467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2355577"/>
            <a:ext cx="5686400" cy="392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941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69A79DD-C99D-18F5-40E7-82874BE1A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814" y="2492896"/>
            <a:ext cx="6238386" cy="381642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F38BB82-F123-66B3-CE46-5AC08FA95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Deorbit Simulation: Eccentricity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983784-205B-294E-E7D5-28EDD0A10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the desired semimajor axis is attained, the eccentricity must be reduced so that both perigee and apogee values remain above the graveyard orbit threshold</a:t>
            </a:r>
          </a:p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C7DA9B-7B00-E1E6-7A7C-0086CCE89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38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5717251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5">
            <a:extLst>
              <a:ext uri="{FF2B5EF4-FFF2-40B4-BE49-F238E27FC236}">
                <a16:creationId xmlns:a16="http://schemas.microsoft.com/office/drawing/2014/main" id="{F5AB4046-F1C8-0EFD-389A-9F63985FF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995936" y="2214642"/>
            <a:ext cx="4834178" cy="446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D859E4D-6669-D7BF-E8CF-0E981B7A1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Deorbit Simulation: Return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A7C200-623D-54B6-5D11-F7F768497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releasing the payload, </a:t>
            </a:r>
            <a:r>
              <a:rPr lang="en-US" dirty="0" err="1"/>
              <a:t>Tugsat</a:t>
            </a:r>
            <a:r>
              <a:rPr lang="en-US" dirty="0"/>
              <a:t> will return to the GEO belt, targeting its initial longitude from the start of the simulation.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CC47DC-F3EA-AD49-1237-643742EB4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39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899082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zh-CN" dirty="0"/>
              <a:t>Objects classification in 2022</a:t>
            </a:r>
            <a:endParaRPr lang="zh-CN" altLang="en-US" dirty="0"/>
          </a:p>
        </p:txBody>
      </p:sp>
      <p:pic>
        <p:nvPicPr>
          <p:cNvPr id="6" name="内容占位符 5" descr="图表, 条形图&#10;&#10;描述已自动生成">
            <a:extLst>
              <a:ext uri="{FF2B5EF4-FFF2-40B4-BE49-F238E27FC236}">
                <a16:creationId xmlns:a16="http://schemas.microsoft.com/office/drawing/2014/main" id="{B0C39D42-B189-A289-55E9-215E16ADF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700808"/>
            <a:ext cx="7772400" cy="3793092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4</a:t>
            </a:fld>
            <a:endParaRPr lang="de-DE" altLang="en-US" dirty="0"/>
          </a:p>
        </p:txBody>
      </p:sp>
    </p:spTree>
    <p:extLst>
      <p:ext uri="{BB962C8B-B14F-4D97-AF65-F5344CB8AC3E}">
        <p14:creationId xmlns:p14="http://schemas.microsoft.com/office/powerpoint/2010/main" val="28304224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605CAEA7-7CCB-0548-DFD5-91E7BDD3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/>
              <a:t>Satellite based</a:t>
            </a:r>
            <a:endParaRPr lang="de-DE" sz="3000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F41D8CE-6699-882B-6CD9-A49825E184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Space Debris Removal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F349D1-F090-81C6-A96C-C4E93AAE1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40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5286265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F47C4327-BD14-252F-75AB-F944770C34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3238500"/>
            <a:ext cx="5994842" cy="31623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5AFFCB7-E6BB-4C28-BE69-9BE9FFE0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Mission concept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9F2FAB-5749-93B6-A776-C095114F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Typical concept to remove medium size debris in LEO, e.g. height 800 km, mass 100 kg</a:t>
            </a:r>
          </a:p>
          <a:p>
            <a:r>
              <a:rPr lang="en-US" sz="2000" dirty="0"/>
              <a:t>1. start: vehicle will be shot in the vicinity of the first target, on a slightly lower orbit, phasing</a:t>
            </a:r>
          </a:p>
          <a:p>
            <a:r>
              <a:rPr lang="en-US" sz="2000" dirty="0"/>
              <a:t>2. </a:t>
            </a:r>
            <a:r>
              <a:rPr lang="en-US" sz="2000" dirty="0" err="1"/>
              <a:t>rendez-vous</a:t>
            </a:r>
            <a:r>
              <a:rPr lang="en-US" sz="2000" dirty="0"/>
              <a:t>: starts about 5 km behind target, attitude and distance of the object measured with cameras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889E5B9-0141-CEF5-0D60-BD5E883C7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41</a:t>
            </a:fld>
            <a:endParaRPr lang="de-DE" alt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5C6A989-69E6-A238-6881-40CD6261952E}"/>
              </a:ext>
            </a:extLst>
          </p:cNvPr>
          <p:cNvSpPr txBox="1"/>
          <p:nvPr/>
        </p:nvSpPr>
        <p:spPr>
          <a:xfrm>
            <a:off x="4355976" y="6217703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de-DE" altLang="zh-CN" sz="1000" kern="0" dirty="0">
                <a:sym typeface="Wingdings" panose="05000000000000000000" pitchFamily="2" charset="2"/>
              </a:rPr>
              <a:t>Source: </a:t>
            </a:r>
            <a:r>
              <a:rPr lang="de-DE" altLang="zh-CN" sz="1000" dirty="0" err="1"/>
              <a:t>Nishida</a:t>
            </a:r>
            <a:r>
              <a:rPr lang="de-DE" altLang="zh-CN" sz="1000" dirty="0"/>
              <a:t>, </a:t>
            </a:r>
            <a:r>
              <a:rPr lang="de-DE" altLang="zh-CN" sz="1000" dirty="0" err="1"/>
              <a:t>Kawamoto</a:t>
            </a:r>
            <a:r>
              <a:rPr lang="de-DE" altLang="zh-CN" sz="1000" dirty="0"/>
              <a:t>, </a:t>
            </a:r>
            <a:r>
              <a:rPr lang="de-DE" altLang="zh-CN" sz="1000" dirty="0" err="1"/>
              <a:t>Okawa</a:t>
            </a:r>
            <a:r>
              <a:rPr lang="de-DE" altLang="zh-CN" sz="1000" dirty="0"/>
              <a:t>, </a:t>
            </a:r>
            <a:r>
              <a:rPr lang="de-DE" altLang="zh-CN" sz="1000" dirty="0" err="1"/>
              <a:t>Terui</a:t>
            </a:r>
            <a:r>
              <a:rPr lang="de-DE" altLang="zh-CN" sz="1000" dirty="0"/>
              <a:t>, Kitamura </a:t>
            </a:r>
            <a:r>
              <a:rPr lang="de-DE" altLang="zh-CN" sz="1000" kern="0" dirty="0">
                <a:sym typeface="Wingdings" panose="05000000000000000000" pitchFamily="2" charset="2"/>
              </a:rPr>
              <a:t>[3] </a:t>
            </a:r>
          </a:p>
        </p:txBody>
      </p:sp>
    </p:spTree>
    <p:extLst>
      <p:ext uri="{BB962C8B-B14F-4D97-AF65-F5344CB8AC3E}">
        <p14:creationId xmlns:p14="http://schemas.microsoft.com/office/powerpoint/2010/main" val="19644992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2D5685-1D75-01DF-D7AC-BC7E5D67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Mission concept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0459B0-9E8F-75F1-203E-0EB1D7FEE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In the vicinity of the object: estimate target movement, fly-around</a:t>
            </a:r>
          </a:p>
          <a:p>
            <a:r>
              <a:rPr lang="en-US" sz="2000" dirty="0"/>
              <a:t>Matching the rotation of the target, making contact (by robot arm, net, …)</a:t>
            </a:r>
          </a:p>
          <a:p>
            <a:r>
              <a:rPr lang="en-US" sz="2000" dirty="0"/>
              <a:t>3. de-orbiting: debris released on disposal orbit</a:t>
            </a:r>
          </a:p>
          <a:p>
            <a:r>
              <a:rPr lang="en-US" sz="2000" dirty="0"/>
              <a:t>4. moving to next target: series of orbit maneuvers, adjusting semi-major axis, inclination, RAAN to target, next </a:t>
            </a:r>
            <a:r>
              <a:rPr lang="en-US" sz="2000" dirty="0" err="1"/>
              <a:t>rendez-vous</a:t>
            </a:r>
            <a:endParaRPr lang="en-US" sz="2000" dirty="0"/>
          </a:p>
          <a:p>
            <a:r>
              <a:rPr lang="en-US" sz="2000" dirty="0"/>
              <a:t>5. self disposal: vehicle uses last propellant for braking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CEF7C4-2CF6-D8C6-94DE-40917558D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42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3215489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48397A-0FA2-E0AA-C869-CC7FD4DB7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De-</a:t>
            </a:r>
            <a:r>
              <a:rPr lang="de-DE" dirty="0" err="1"/>
              <a:t>orbiting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17A597-1658-852E-798E-3107E2ACA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4648200"/>
          </a:xfrm>
        </p:spPr>
        <p:txBody>
          <a:bodyPr/>
          <a:lstStyle/>
          <a:p>
            <a:r>
              <a:rPr lang="en-US" sz="2000" dirty="0"/>
              <a:t>Previously described system: „Phoenix“</a:t>
            </a:r>
          </a:p>
          <a:p>
            <a:pPr marL="0" indent="0">
              <a:buNone/>
            </a:pPr>
            <a:r>
              <a:rPr lang="en-US" sz="2000" dirty="0">
                <a:sym typeface="Wingdings" panose="05000000000000000000" pitchFamily="2" charset="2"/>
              </a:rPr>
              <a:t> Debris transported by vehicle on disposal orbit</a:t>
            </a:r>
            <a:endParaRPr lang="en-US" sz="2000" dirty="0"/>
          </a:p>
          <a:p>
            <a:r>
              <a:rPr lang="en-US" sz="2000" dirty="0"/>
              <a:t>Alternative is „Revolver“</a:t>
            </a:r>
          </a:p>
          <a:p>
            <a:pPr lvl="1"/>
            <a:r>
              <a:rPr lang="en-US" dirty="0"/>
              <a:t>De-orbiting device attached to debris</a:t>
            </a:r>
          </a:p>
          <a:p>
            <a:pPr lvl="1"/>
            <a:r>
              <a:rPr lang="en-US" dirty="0"/>
              <a:t>Debris is braking without the vehicle</a:t>
            </a:r>
          </a:p>
          <a:p>
            <a:pPr marL="45720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saves fuel, and therefore weight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48381D1-AB13-B504-4201-782F59F2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43</a:t>
            </a:fld>
            <a:endParaRPr lang="de-DE" alt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6CA8050-169B-C2D6-3D5E-D4E8F00C2A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335448"/>
            <a:ext cx="6349824" cy="3034655"/>
          </a:xfrm>
          <a:prstGeom prst="rect">
            <a:avLst/>
          </a:prstGeom>
        </p:spPr>
      </p:pic>
      <p:sp>
        <p:nvSpPr>
          <p:cNvPr id="5" name="Textfeld 6">
            <a:extLst>
              <a:ext uri="{FF2B5EF4-FFF2-40B4-BE49-F238E27FC236}">
                <a16:creationId xmlns:a16="http://schemas.microsoft.com/office/drawing/2014/main" id="{C59D565C-FF5F-309B-06D9-450C4F2260C5}"/>
              </a:ext>
            </a:extLst>
          </p:cNvPr>
          <p:cNvSpPr txBox="1"/>
          <p:nvPr/>
        </p:nvSpPr>
        <p:spPr>
          <a:xfrm>
            <a:off x="4562268" y="634984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de-DE" altLang="zh-CN" sz="1200" kern="0" dirty="0">
                <a:sym typeface="Wingdings" panose="05000000000000000000" pitchFamily="2" charset="2"/>
              </a:rPr>
              <a:t>Source: </a:t>
            </a:r>
            <a:r>
              <a:rPr lang="de-DE" altLang="zh-CN" sz="1200" dirty="0" err="1"/>
              <a:t>Nishida</a:t>
            </a:r>
            <a:r>
              <a:rPr lang="de-DE" altLang="zh-CN" sz="1200" dirty="0"/>
              <a:t>, </a:t>
            </a:r>
            <a:r>
              <a:rPr lang="de-DE" altLang="zh-CN" sz="1200" dirty="0" err="1"/>
              <a:t>Kawamoto</a:t>
            </a:r>
            <a:r>
              <a:rPr lang="de-DE" altLang="zh-CN" sz="1200" dirty="0"/>
              <a:t> </a:t>
            </a:r>
            <a:r>
              <a:rPr lang="de-DE" altLang="zh-CN" sz="1200" kern="0" dirty="0">
                <a:sym typeface="Wingdings" panose="05000000000000000000" pitchFamily="2" charset="2"/>
              </a:rPr>
              <a:t>[4] </a:t>
            </a:r>
          </a:p>
        </p:txBody>
      </p:sp>
    </p:spTree>
    <p:extLst>
      <p:ext uri="{BB962C8B-B14F-4D97-AF65-F5344CB8AC3E}">
        <p14:creationId xmlns:p14="http://schemas.microsoft.com/office/powerpoint/2010/main" val="25007139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B4C472-0A88-063E-7345-840F7A73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Propulsion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EC1277-8D49-393D-C923-08F584CF2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600" y="1219200"/>
            <a:ext cx="7486600" cy="3054952"/>
          </a:xfrm>
        </p:spPr>
        <p:txBody>
          <a:bodyPr/>
          <a:lstStyle/>
          <a:p>
            <a:r>
              <a:rPr lang="en-US" sz="2000" dirty="0"/>
              <a:t>Chemical propulsion: A lot of mass (fuel and tank) has to be carried, only a few </a:t>
            </a:r>
            <a:r>
              <a:rPr lang="en-US" sz="2000" dirty="0" err="1"/>
              <a:t>tagets</a:t>
            </a:r>
            <a:r>
              <a:rPr lang="en-US" sz="2000" dirty="0"/>
              <a:t> per mission possible</a:t>
            </a:r>
          </a:p>
          <a:p>
            <a:r>
              <a:rPr lang="en-US" sz="2000" dirty="0"/>
              <a:t>Electrical propulsion: a propellant is </a:t>
            </a:r>
            <a:r>
              <a:rPr lang="en-US" sz="2000" dirty="0" err="1"/>
              <a:t>ionised</a:t>
            </a:r>
            <a:r>
              <a:rPr lang="en-US" sz="2000" dirty="0"/>
              <a:t> and accelerated by an electrical field or thermally</a:t>
            </a:r>
          </a:p>
          <a:p>
            <a:r>
              <a:rPr lang="en-US" sz="2000" dirty="0"/>
              <a:t>Electrodynamic tether (EDT): using the geomagnetic field and ionospheric plasma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D86B5D-C3DA-9CAA-3D39-CF55A2803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44</a:t>
            </a:fld>
            <a:endParaRPr lang="de-DE" alt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ADF2BC0-7F73-345A-0CA3-1213C6E09F15}"/>
              </a:ext>
            </a:extLst>
          </p:cNvPr>
          <p:cNvSpPr txBox="1"/>
          <p:nvPr/>
        </p:nvSpPr>
        <p:spPr>
          <a:xfrm>
            <a:off x="2771800" y="5414668"/>
            <a:ext cx="5040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Examples of electrical thrusters. O‘Reilly[18]</a:t>
            </a: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44EFCEBF-3DF3-06AC-254D-7F387677BF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01" y="3705780"/>
            <a:ext cx="8594999" cy="170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4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AFFCB7-E6BB-4C28-BE69-9BE9FFE0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Electrodynamic tether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9F2FAB-5749-93B6-A776-C095114FC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19200"/>
            <a:ext cx="4088509" cy="4648200"/>
          </a:xfrm>
        </p:spPr>
        <p:txBody>
          <a:bodyPr/>
          <a:lstStyle/>
          <a:p>
            <a:r>
              <a:rPr lang="en-US" sz="2000" dirty="0"/>
              <a:t>Long, conductive wire (up to 10-20 km)</a:t>
            </a:r>
          </a:p>
          <a:p>
            <a:r>
              <a:rPr lang="en-US" sz="2000" dirty="0"/>
              <a:t>Cathodes at both ends collect and emit electrons from ionospheric plasma</a:t>
            </a:r>
          </a:p>
          <a:p>
            <a:r>
              <a:rPr lang="en-US" sz="2000" dirty="0"/>
              <a:t>Current through wire, geomagnetic field         </a:t>
            </a:r>
            <a:r>
              <a:rPr lang="en-US" sz="2000" dirty="0">
                <a:sym typeface="Wingdings" panose="05000000000000000000" pitchFamily="2" charset="2"/>
              </a:rPr>
              <a:t> Lorentz force</a:t>
            </a:r>
          </a:p>
          <a:p>
            <a:r>
              <a:rPr lang="en-US" sz="2000" dirty="0">
                <a:sym typeface="Wingdings" panose="05000000000000000000" pitchFamily="2" charset="2"/>
              </a:rPr>
              <a:t>Force used to accelerate and decelerate vehicle</a:t>
            </a:r>
            <a:endParaRPr lang="en-US" sz="20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889E5B9-0141-CEF5-0D60-BD5E883C7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45</a:t>
            </a:fld>
            <a:endParaRPr lang="de-DE" alt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5C6A989-69E6-A238-6881-40CD6261952E}"/>
              </a:ext>
            </a:extLst>
          </p:cNvPr>
          <p:cNvSpPr txBox="1"/>
          <p:nvPr/>
        </p:nvSpPr>
        <p:spPr>
          <a:xfrm>
            <a:off x="4913412" y="6094511"/>
            <a:ext cx="2592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latin typeface="Calibri" panose="020F0502020204030204" pitchFamily="34" charset="0"/>
                <a:cs typeface="Calibri" panose="020F0502020204030204" pitchFamily="34" charset="0"/>
              </a:rPr>
              <a:t>Principle EDT Kobayashi [9]</a:t>
            </a:r>
          </a:p>
        </p:txBody>
      </p:sp>
      <p:pic>
        <p:nvPicPr>
          <p:cNvPr id="8" name="Grafik 7" descr="Ein Bild, das Karte enthält.&#10;&#10;Automatisch generierte Beschreibung">
            <a:extLst>
              <a:ext uri="{FF2B5EF4-FFF2-40B4-BE49-F238E27FC236}">
                <a16:creationId xmlns:a16="http://schemas.microsoft.com/office/drawing/2014/main" id="{A54B6226-5EE5-CA81-9BC5-C6168591B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793" y="954209"/>
            <a:ext cx="4088509" cy="502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2181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820BB106-9BD9-26D9-1727-8D07761D17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853334"/>
            <a:ext cx="5109758" cy="377320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C2D5685-1D75-01DF-D7AC-BC7E5D670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09550"/>
            <a:ext cx="7772400" cy="457200"/>
          </a:xfrm>
        </p:spPr>
        <p:txBody>
          <a:bodyPr/>
          <a:lstStyle/>
          <a:p>
            <a:r>
              <a:rPr lang="en-US" dirty="0"/>
              <a:t>Electrodynamic tether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CEF7C4-2CF6-D8C6-94DE-40917558D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46</a:t>
            </a:fld>
            <a:endParaRPr lang="de-DE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Inhaltsplatzhalter 2">
                <a:extLst>
                  <a:ext uri="{FF2B5EF4-FFF2-40B4-BE49-F238E27FC236}">
                    <a16:creationId xmlns:a16="http://schemas.microsoft.com/office/drawing/2014/main" id="{1A9D5E25-C461-7F94-FAB9-B0E4989F196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85800" y="5126575"/>
                <a:ext cx="7630591" cy="17561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>
                    <a:solidFill>
                      <a:srgbClr val="4D4D4D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rgbClr val="4D4D4D"/>
                    </a:solidFill>
                    <a:latin typeface="+mn-lt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>
                    <a:solidFill>
                      <a:srgbClr val="4D4D4D"/>
                    </a:solidFill>
                    <a:latin typeface="+mn-lt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400">
                    <a:solidFill>
                      <a:srgbClr val="4D4D4D"/>
                    </a:solidFill>
                    <a:latin typeface="+mn-lt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9pPr>
              </a:lstStyle>
              <a:p>
                <a:pPr>
                  <a:spcBef>
                    <a:spcPts val="600"/>
                  </a:spcBef>
                </a:pPr>
                <a:r>
                  <a:rPr lang="en-US" sz="2000" kern="0" dirty="0"/>
                  <a:t>Force on a charge </a:t>
                </a:r>
                <a14:m>
                  <m:oMath xmlns:m="http://schemas.openxmlformats.org/officeDocument/2006/math">
                    <m:r>
                      <a:rPr lang="en-US" sz="2000" b="0" i="1" kern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000" kern="0" dirty="0"/>
                  <a:t> moving with velocity </a:t>
                </a:r>
                <a14:m>
                  <m:oMath xmlns:m="http://schemas.openxmlformats.org/officeDocument/2006/math">
                    <m:r>
                      <a:rPr lang="en-US" sz="2000" b="0" i="1" kern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sz="2000" kern="0" dirty="0"/>
                  <a:t> through a magnetic field </a:t>
                </a:r>
                <a14:m>
                  <m:oMath xmlns:m="http://schemas.openxmlformats.org/officeDocument/2006/math"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000" kern="0" dirty="0"/>
                  <a:t>: </a:t>
                </a:r>
                <a14:m>
                  <m:oMath xmlns:m="http://schemas.openxmlformats.org/officeDocument/2006/math">
                    <m:r>
                      <a:rPr lang="de-DE" sz="2000" b="1" i="1" kern="0" smtClean="0">
                        <a:latin typeface="Cambria Math" panose="02040503050406030204" pitchFamily="18" charset="0"/>
                      </a:rPr>
                      <m:t>𝑭</m:t>
                    </m:r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2000" b="1" i="1" kern="0" smtClean="0">
                        <a:latin typeface="Cambria Math" panose="02040503050406030204" pitchFamily="18" charset="0"/>
                      </a:rPr>
                      <m:t>𝒗</m:t>
                    </m:r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2000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de-DE" sz="2000" b="1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</m:oMath>
                </a14:m>
                <a:endParaRPr lang="de-DE" sz="2000" b="1" kern="0" dirty="0"/>
              </a:p>
              <a:p>
                <a:pPr>
                  <a:spcBef>
                    <a:spcPts val="600"/>
                  </a:spcBef>
                </a:pPr>
                <a:r>
                  <a:rPr lang="en-US" sz="2000" kern="0" dirty="0"/>
                  <a:t>In one direction </a:t>
                </a:r>
                <a14:m>
                  <m:oMath xmlns:m="http://schemas.openxmlformats.org/officeDocument/2006/math">
                    <m:r>
                      <a:rPr lang="en-US" sz="2000" b="1" i="1" kern="0" smtClean="0">
                        <a:latin typeface="Cambria Math" panose="02040503050406030204" pitchFamily="18" charset="0"/>
                      </a:rPr>
                      <m:t>𝑭</m:t>
                    </m:r>
                  </m:oMath>
                </a14:m>
                <a:r>
                  <a:rPr lang="en-US" sz="2000" kern="0" dirty="0"/>
                  <a:t> is partly opposed to the vehicle‘s velocity</a:t>
                </a:r>
              </a:p>
            </p:txBody>
          </p:sp>
        </mc:Choice>
        <mc:Fallback xmlns="">
          <p:sp>
            <p:nvSpPr>
              <p:cNvPr id="9" name="Inhaltsplatzhalter 2">
                <a:extLst>
                  <a:ext uri="{FF2B5EF4-FFF2-40B4-BE49-F238E27FC236}">
                    <a16:creationId xmlns:a16="http://schemas.microsoft.com/office/drawing/2014/main" id="{1A9D5E25-C461-7F94-FAB9-B0E4989F19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5800" y="5126575"/>
                <a:ext cx="7630591" cy="1756182"/>
              </a:xfrm>
              <a:prstGeom prst="rect">
                <a:avLst/>
              </a:prstGeom>
              <a:blipFill>
                <a:blip r:embed="rId3"/>
                <a:stretch>
                  <a:fillRect l="-959" t="-277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feld 9">
            <a:extLst>
              <a:ext uri="{FF2B5EF4-FFF2-40B4-BE49-F238E27FC236}">
                <a16:creationId xmlns:a16="http://schemas.microsoft.com/office/drawing/2014/main" id="{034EAF0B-E821-DACD-5919-39222557D1CA}"/>
              </a:ext>
            </a:extLst>
          </p:cNvPr>
          <p:cNvSpPr txBox="1"/>
          <p:nvPr/>
        </p:nvSpPr>
        <p:spPr>
          <a:xfrm>
            <a:off x="2781785" y="4626537"/>
            <a:ext cx="43108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Boosting und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deboosting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modes of the EDT. Carpenter[4]</a:t>
            </a:r>
          </a:p>
        </p:txBody>
      </p:sp>
    </p:spTree>
    <p:extLst>
      <p:ext uri="{BB962C8B-B14F-4D97-AF65-F5344CB8AC3E}">
        <p14:creationId xmlns:p14="http://schemas.microsoft.com/office/powerpoint/2010/main" val="35391836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48397A-0FA2-E0AA-C869-CC7FD4DB7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EDT - Acceleration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D17A597-1658-852E-798E-3107E2ACAA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0" y="1219200"/>
                <a:ext cx="7772400" cy="4648200"/>
              </a:xfrm>
            </p:spPr>
            <p:txBody>
              <a:bodyPr/>
              <a:lstStyle/>
              <a:p>
                <a:r>
                  <a:rPr lang="en-US" sz="2000" dirty="0"/>
                  <a:t>Example calculation:</a:t>
                </a:r>
              </a:p>
              <a:p>
                <a:r>
                  <a:rPr lang="en-US" sz="2000" dirty="0"/>
                  <a:t>Magnitude of force on wire: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sz="2000" dirty="0"/>
                  <a:t>: total charge flowing through wire,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sz="2000" dirty="0"/>
                  <a:t>: velocity of electrons through wire,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000" dirty="0"/>
                  <a:t>: magnitude of magnetic field in horizontal direction</a:t>
                </a:r>
              </a:p>
              <a:p>
                <a14:m>
                  <m:oMath xmlns:m="http://schemas.openxmlformats.org/officeDocument/2006/math"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f>
                      <m:fPr>
                        <m:type m:val="lin"/>
                        <m:ctrlP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num>
                      <m:den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𝑄</m:t>
                        </m:r>
                      </m:num>
                      <m:den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de-DE" sz="2000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∙10000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∙20</m:t>
                    </m:r>
                    <m:r>
                      <a:rPr lang="el-GR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=0.2 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endParaRPr lang="de-DE" sz="2000" b="0" dirty="0">
                  <a:ea typeface="Cambria Math" panose="02040503050406030204" pitchFamily="18" charset="0"/>
                </a:endParaRPr>
              </a:p>
              <a:p>
                <a:r>
                  <a:rPr lang="en-US" sz="2000" dirty="0"/>
                  <a:t>acceleration</a:t>
                </a:r>
                <a:r>
                  <a:rPr lang="de-DE" sz="2000" dirty="0"/>
                  <a:t>: </a:t>
                </a:r>
                <a14:m>
                  <m:oMath xmlns:m="http://schemas.openxmlformats.org/officeDocument/2006/math"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num>
                      <m:den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=0.2</m:t>
                    </m:r>
                    <m:f>
                      <m:fPr>
                        <m:type m:val="lin"/>
                        <m:ctrlP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100</m:t>
                        </m:r>
                      </m:den>
                    </m:f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𝑘𝑔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=0.002 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de-DE" sz="2000" dirty="0"/>
              </a:p>
              <a:p>
                <a:endParaRPr lang="de-DE" sz="20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D17A597-1658-852E-798E-3107E2ACAA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1219200"/>
                <a:ext cx="7772400" cy="4648200"/>
              </a:xfrm>
              <a:blipFill>
                <a:blip r:embed="rId2"/>
                <a:stretch>
                  <a:fillRect l="-941" t="-10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48381D1-AB13-B504-4201-782F59F2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47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602648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AFFCB7-E6BB-4C28-BE69-9BE9FFE0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Rendez-vous</a:t>
            </a:r>
            <a:r>
              <a:rPr lang="en-US" dirty="0"/>
              <a:t> – Hill equations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889E5B9-0141-CEF5-0D60-BD5E883C7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48</a:t>
            </a:fld>
            <a:endParaRPr lang="de-DE" altLang="en-US"/>
          </a:p>
        </p:txBody>
      </p:sp>
      <p:pic>
        <p:nvPicPr>
          <p:cNvPr id="9" name="Inhaltsplatzhalter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24949D09-CA64-5EB2-BB83-98278D0EF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276872"/>
            <a:ext cx="8261072" cy="2016224"/>
          </a:xfr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0867926-6B59-DBFD-CCD0-BAF9A7EE21E0}"/>
              </a:ext>
            </a:extLst>
          </p:cNvPr>
          <p:cNvSpPr txBox="1"/>
          <p:nvPr/>
        </p:nvSpPr>
        <p:spPr>
          <a:xfrm flipH="1">
            <a:off x="660145" y="4437112"/>
            <a:ext cx="572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homogeneous solution of the Hill equations</a:t>
            </a:r>
          </a:p>
        </p:txBody>
      </p:sp>
    </p:spTree>
    <p:extLst>
      <p:ext uri="{BB962C8B-B14F-4D97-AF65-F5344CB8AC3E}">
        <p14:creationId xmlns:p14="http://schemas.microsoft.com/office/powerpoint/2010/main" val="27983353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A1D776-CC00-6BA4-124A-9ED1B9A13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Rendez-vous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5076499-A2C3-D209-0676-81B0DA853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49</a:t>
            </a:fld>
            <a:endParaRPr lang="de-DE" alt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9600879-E984-8CAB-A345-3E87A8DB00ED}"/>
              </a:ext>
            </a:extLst>
          </p:cNvPr>
          <p:cNvSpPr txBox="1"/>
          <p:nvPr/>
        </p:nvSpPr>
        <p:spPr>
          <a:xfrm>
            <a:off x="1745060" y="5325535"/>
            <a:ext cx="57606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simulation of 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rendez-vous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- phasing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9A024FCA-5BBA-60F3-A89F-A03FA3FF3A8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827584" y="5776014"/>
                <a:ext cx="7772400" cy="9295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>
                    <a:solidFill>
                      <a:srgbClr val="4D4D4D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rgbClr val="4D4D4D"/>
                    </a:solidFill>
                    <a:latin typeface="+mn-lt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>
                    <a:solidFill>
                      <a:srgbClr val="4D4D4D"/>
                    </a:solidFill>
                    <a:latin typeface="+mn-lt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400">
                    <a:solidFill>
                      <a:srgbClr val="4D4D4D"/>
                    </a:solidFill>
                    <a:latin typeface="+mn-lt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sz="2000" i="1" kern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b="0" i="1" kern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sz="2000" b="0" i="1" kern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=−200 </m:t>
                    </m:r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𝑘𝑚</m:t>
                    </m:r>
                  </m:oMath>
                </a14:m>
                <a:r>
                  <a:rPr lang="de-DE" sz="2000" kern="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i="1" kern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b="0" i="1" kern="0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de-DE" sz="2000" b="0" i="1" kern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=−2 </m:t>
                    </m:r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𝑘𝑚</m:t>
                    </m:r>
                  </m:oMath>
                </a14:m>
                <a:r>
                  <a:rPr lang="de-DE" sz="2000" kern="0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de-DE" sz="2000" i="1" kern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de-DE" sz="2000" i="1" kern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b="0" i="1" kern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DE" sz="2000" b="0" i="1" kern="0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acc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=0 </m:t>
                    </m:r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de-DE" sz="2000" b="0" i="1" kern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de-DE" sz="2000" kern="0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de-DE" sz="2000" i="1" ker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de-DE" sz="2000" i="1" ker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b="0" i="1" kern="0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de-DE" sz="2000" i="1" ker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acc>
                    <m:r>
                      <a:rPr lang="de-DE" sz="2000" i="1" kern="0">
                        <a:latin typeface="Cambria Math" panose="02040503050406030204" pitchFamily="18" charset="0"/>
                      </a:rPr>
                      <m:t>=0 </m:t>
                    </m:r>
                    <m:r>
                      <a:rPr lang="de-DE" sz="2000" i="1" ker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de-DE" sz="2000" i="1" kern="0">
                        <a:latin typeface="Cambria Math" panose="02040503050406030204" pitchFamily="18" charset="0"/>
                      </a:rPr>
                      <m:t>/</m:t>
                    </m:r>
                    <m:r>
                      <a:rPr lang="de-DE" sz="2000" i="1" ker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endParaRPr lang="de-DE" sz="2000" kern="0" dirty="0"/>
              </a:p>
              <a:p>
                <a:r>
                  <a:rPr lang="de-DE" sz="2000" kern="0" dirty="0"/>
                  <a:t>x-Boosts at </a:t>
                </a:r>
                <a:r>
                  <a:rPr lang="en-US" sz="2000" kern="0" dirty="0"/>
                  <a:t>certain times</a:t>
                </a:r>
              </a:p>
            </p:txBody>
          </p:sp>
        </mc:Choice>
        <mc:Fallback xmlns="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9A024FCA-5BBA-60F3-A89F-A03FA3FF3A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27584" y="5776014"/>
                <a:ext cx="7772400" cy="929586"/>
              </a:xfrm>
              <a:prstGeom prst="rect">
                <a:avLst/>
              </a:prstGeom>
              <a:blipFill>
                <a:blip r:embed="rId2"/>
                <a:stretch>
                  <a:fillRect l="-941" t="-3947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6A1EDBCA-060B-DF03-6248-22ACF1F187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882627"/>
            <a:ext cx="5923876" cy="4442907"/>
          </a:xfrm>
        </p:spPr>
      </p:pic>
    </p:spTree>
    <p:extLst>
      <p:ext uri="{BB962C8B-B14F-4D97-AF65-F5344CB8AC3E}">
        <p14:creationId xmlns:p14="http://schemas.microsoft.com/office/powerpoint/2010/main" val="2038879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DD799-A213-7A5B-B668-4B9510455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Inclination from 2005 - 2022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0024EF-AAB3-8422-113E-1F0C6F881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5</a:t>
            </a:fld>
            <a:endParaRPr lang="de-DE" altLang="en-US" dirty="0"/>
          </a:p>
        </p:txBody>
      </p:sp>
      <p:pic>
        <p:nvPicPr>
          <p:cNvPr id="9" name="内容占位符 8" descr="图片包含 形状&#10;&#10;描述已自动生成">
            <a:extLst>
              <a:ext uri="{FF2B5EF4-FFF2-40B4-BE49-F238E27FC236}">
                <a16:creationId xmlns:a16="http://schemas.microsoft.com/office/drawing/2014/main" id="{DE976331-8939-C7EC-99FD-C384B4E69B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640" y="1010494"/>
            <a:ext cx="7418719" cy="2382266"/>
          </a:xfr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DF40D1C-8748-FE41-2794-D8208CE75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499" y="3541440"/>
            <a:ext cx="7239000" cy="274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1515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A1D776-CC00-6BA4-124A-9ED1B9A13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Rendez-vous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5076499-A2C3-D209-0676-81B0DA853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50</a:t>
            </a:fld>
            <a:endParaRPr lang="de-DE" alt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9600879-E984-8CAB-A345-3E87A8DB00ED}"/>
              </a:ext>
            </a:extLst>
          </p:cNvPr>
          <p:cNvSpPr txBox="1"/>
          <p:nvPr/>
        </p:nvSpPr>
        <p:spPr>
          <a:xfrm>
            <a:off x="1619672" y="6030889"/>
            <a:ext cx="57606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Simulation of 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rendez-vous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– far-range 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94C0FC37-480E-C160-4109-A66A3C34D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980728"/>
            <a:ext cx="6768752" cy="5076564"/>
          </a:xfrm>
        </p:spPr>
      </p:pic>
    </p:spTree>
    <p:extLst>
      <p:ext uri="{BB962C8B-B14F-4D97-AF65-F5344CB8AC3E}">
        <p14:creationId xmlns:p14="http://schemas.microsoft.com/office/powerpoint/2010/main" val="28632926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A1D776-CC00-6BA4-124A-9ED1B9A13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Rendez-vous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5076499-A2C3-D209-0676-81B0DA853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51</a:t>
            </a:fld>
            <a:endParaRPr lang="de-DE" alt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9600879-E984-8CAB-A345-3E87A8DB00ED}"/>
              </a:ext>
            </a:extLst>
          </p:cNvPr>
          <p:cNvSpPr txBox="1"/>
          <p:nvPr/>
        </p:nvSpPr>
        <p:spPr>
          <a:xfrm>
            <a:off x="1745060" y="6076904"/>
            <a:ext cx="57606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Simulation of 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rendez-vous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– close-range 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DDAB3BDE-03A8-9F7F-D512-51866F944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908720"/>
            <a:ext cx="6821864" cy="5116398"/>
          </a:xfrm>
        </p:spPr>
      </p:pic>
    </p:spTree>
    <p:extLst>
      <p:ext uri="{BB962C8B-B14F-4D97-AF65-F5344CB8AC3E}">
        <p14:creationId xmlns:p14="http://schemas.microsoft.com/office/powerpoint/2010/main" val="2648009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B5DD21-42F9-67E1-258C-91D9C3A63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situation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8BCBEC-A182-BC26-CEC0-8627C6B68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2" y="1052736"/>
            <a:ext cx="4824536" cy="4648200"/>
          </a:xfrm>
        </p:spPr>
        <p:txBody>
          <a:bodyPr/>
          <a:lstStyle/>
          <a:p>
            <a:r>
              <a:rPr lang="en-US" dirty="0"/>
              <a:t>Currently no active removal vehicle in operation</a:t>
            </a:r>
          </a:p>
          <a:p>
            <a:r>
              <a:rPr lang="en-US" dirty="0"/>
              <a:t>Clearspace-1 mission by ESA:</a:t>
            </a:r>
          </a:p>
          <a:p>
            <a:pPr lvl="1"/>
            <a:r>
              <a:rPr lang="en-US" dirty="0"/>
              <a:t>First mission to remove a debris from space</a:t>
            </a:r>
          </a:p>
          <a:p>
            <a:pPr lvl="1"/>
            <a:r>
              <a:rPr lang="en-US" dirty="0"/>
              <a:t>Target: rocket upper stage of 112 kg, orbit height around 800 km</a:t>
            </a:r>
          </a:p>
          <a:p>
            <a:pPr lvl="1"/>
            <a:r>
              <a:rPr lang="en-US" dirty="0"/>
              <a:t>Concept: grasping target with four tentacles, de-orbiting, vehicle and debris burn up together in the atmosphere</a:t>
            </a:r>
          </a:p>
          <a:p>
            <a:pPr lvl="1"/>
            <a:r>
              <a:rPr lang="en-US" dirty="0"/>
              <a:t>Planned launch in 2026</a:t>
            </a:r>
          </a:p>
          <a:p>
            <a:pPr lvl="1"/>
            <a:r>
              <a:rPr lang="en-US" dirty="0"/>
              <a:t>Project cost: 120 million CHF (status of early 2021)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F396305-37BA-0E93-35BC-31F84BAF2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52</a:t>
            </a:fld>
            <a:endParaRPr lang="de-DE" altLang="en-US"/>
          </a:p>
        </p:txBody>
      </p:sp>
      <p:pic>
        <p:nvPicPr>
          <p:cNvPr id="6" name="Grafik 5" descr="Ein Bild, das Text, Fenster enthält.&#10;&#10;Automatisch generierte Beschreibung">
            <a:extLst>
              <a:ext uri="{FF2B5EF4-FFF2-40B4-BE49-F238E27FC236}">
                <a16:creationId xmlns:a16="http://schemas.microsoft.com/office/drawing/2014/main" id="{DF739C2D-CF29-40BD-A320-A025E6BECB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910816"/>
            <a:ext cx="3644265" cy="532292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BED90A7C-9541-DE0F-DC26-DA44F50BD813}"/>
              </a:ext>
            </a:extLst>
          </p:cNvPr>
          <p:cNvSpPr txBox="1"/>
          <p:nvPr/>
        </p:nvSpPr>
        <p:spPr>
          <a:xfrm>
            <a:off x="5004048" y="6248400"/>
            <a:ext cx="5400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Artistic depiction of capture.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Biesbroek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7628562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73703E-F16D-F070-698D-B97BE8FAE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Challenges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172578-6B93-F7CB-155D-A3DF7C6A8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of tumbling debris </a:t>
            </a:r>
            <a:r>
              <a:rPr lang="en-US" dirty="0">
                <a:sym typeface="Wingdings" panose="05000000000000000000" pitchFamily="2" charset="2"/>
              </a:rPr>
              <a:t> danger of producing new cloud of debris if capture fails</a:t>
            </a:r>
          </a:p>
          <a:p>
            <a:r>
              <a:rPr lang="en-US" dirty="0">
                <a:sym typeface="Wingdings" panose="05000000000000000000" pitchFamily="2" charset="2"/>
              </a:rPr>
              <a:t>Extremely high costs of missions  problem not seen as that serious yet</a:t>
            </a:r>
          </a:p>
          <a:p>
            <a:r>
              <a:rPr lang="en-US" dirty="0">
                <a:sym typeface="Wingdings" panose="05000000000000000000" pitchFamily="2" charset="2"/>
              </a:rPr>
              <a:t>Issue of responsibility for removal</a:t>
            </a:r>
          </a:p>
          <a:p>
            <a:r>
              <a:rPr lang="en-US" dirty="0"/>
              <a:t>Legal issues with ownership of debris objects</a:t>
            </a:r>
          </a:p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C13094F-302F-C845-92FE-6041A663C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53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7742006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605CAEA7-7CCB-0548-DFD5-91E7BDD3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Laser orbit Debris Removal (LODR)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F41D8CE-6699-882B-6CD9-A49825E184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Space Debris Removal – Laser based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F349D1-F090-81C6-A96C-C4E93AAE1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54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4783929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DF08DB51-1585-8129-E22E-CDD093443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Concept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8AC4CB9D-F4F3-7CDD-3251-41B9E6C82B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sz="2000" dirty="0"/>
                  <a:t>Ground </a:t>
                </a:r>
                <a:r>
                  <a:rPr lang="en-US" sz="2000" dirty="0"/>
                  <a:t>based</a:t>
                </a:r>
                <a:r>
                  <a:rPr lang="de-DE" sz="2000" dirty="0"/>
                  <a:t> </a:t>
                </a:r>
                <a:r>
                  <a:rPr lang="en-US" sz="2000" dirty="0"/>
                  <a:t>Debris</a:t>
                </a:r>
                <a:r>
                  <a:rPr lang="de-DE" sz="2000" dirty="0"/>
                  <a:t> -tracking and -</a:t>
                </a:r>
                <a:r>
                  <a:rPr lang="de-DE" sz="2000" dirty="0" err="1"/>
                  <a:t>removal</a:t>
                </a:r>
                <a:endParaRPr lang="de-DE" sz="2000" dirty="0"/>
              </a:p>
              <a:p>
                <a:endParaRPr lang="de-DE" sz="2000" dirty="0"/>
              </a:p>
              <a:p>
                <a:r>
                  <a:rPr lang="en-US" sz="2000" dirty="0"/>
                  <a:t>Debris – velocity reduction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0" dirty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Δ</m:t>
                    </m:r>
                    <m:r>
                      <a:rPr lang="de-DE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𝑣</m:t>
                    </m:r>
                  </m:oMath>
                </a14:m>
                <a:r>
                  <a:rPr lang="de-DE" sz="2000" dirty="0"/>
                  <a:t> </a:t>
                </a:r>
                <a:r>
                  <a:rPr lang="en-US" sz="2000" dirty="0"/>
                  <a:t>through impulse transmission from multiple short pulses</a:t>
                </a:r>
              </a:p>
              <a:p>
                <a:endParaRPr lang="de-DE" sz="2000" dirty="0"/>
              </a:p>
              <a:p>
                <a:r>
                  <a:rPr lang="en-US" sz="2000" dirty="0"/>
                  <a:t>Perigee height of 100 km has </a:t>
                </a:r>
              </a:p>
              <a:p>
                <a:pPr marL="0" indent="0">
                  <a:buNone/>
                </a:pPr>
                <a:r>
                  <a:rPr lang="en-US" sz="2000" dirty="0"/>
                  <a:t>     to be reached</a:t>
                </a:r>
              </a:p>
            </p:txBody>
          </p:sp>
        </mc:Choice>
        <mc:Fallback xmlns="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8AC4CB9D-F4F3-7CDD-3251-41B9E6C82B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41" t="-1048" r="-14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4C4D77-9260-B51E-C1BE-0B6F824AD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D2D3BB9-205C-47ED-95DE-A1E6DEFBF4A8}" type="slidenum">
              <a:rPr lang="de-DE" altLang="en-US" smtClean="0"/>
              <a:pPr>
                <a:defRPr/>
              </a:pPr>
              <a:t>55</a:t>
            </a:fld>
            <a:endParaRPr lang="de-DE" altLang="en-US"/>
          </a:p>
        </p:txBody>
      </p:sp>
      <p:pic>
        <p:nvPicPr>
          <p:cNvPr id="7" name="Grafik 6" descr="Ein Bild, das Text, draußen enthält.&#10;&#10;Automatisch generierte Beschreibung">
            <a:extLst>
              <a:ext uri="{FF2B5EF4-FFF2-40B4-BE49-F238E27FC236}">
                <a16:creationId xmlns:a16="http://schemas.microsoft.com/office/drawing/2014/main" id="{8A81AD11-5061-5A27-0D60-179B78E2F8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3377580"/>
            <a:ext cx="4101049" cy="2680320"/>
          </a:xfrm>
          <a:prstGeom prst="rect">
            <a:avLst/>
          </a:prstGeom>
        </p:spPr>
      </p:pic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C06C6813-774D-0A8F-F9C8-2883B69C3E8D}"/>
              </a:ext>
            </a:extLst>
          </p:cNvPr>
          <p:cNvSpPr/>
          <p:nvPr/>
        </p:nvSpPr>
        <p:spPr>
          <a:xfrm>
            <a:off x="631411" y="4411960"/>
            <a:ext cx="648072" cy="457200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F4A4BC1A-BC4D-7C45-1139-2349B1265E94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351491" y="4235451"/>
                <a:ext cx="3148501" cy="8605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>
                    <a:solidFill>
                      <a:srgbClr val="4D4D4D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rgbClr val="4D4D4D"/>
                    </a:solidFill>
                    <a:latin typeface="+mn-lt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>
                    <a:solidFill>
                      <a:srgbClr val="4D4D4D"/>
                    </a:solidFill>
                    <a:latin typeface="+mn-lt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400">
                    <a:solidFill>
                      <a:srgbClr val="4D4D4D"/>
                    </a:solidFill>
                    <a:latin typeface="+mn-lt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9pPr>
              </a:lstStyle>
              <a:p>
                <a:pPr marL="0" indent="0">
                  <a:buNone/>
                </a:pPr>
                <a:r>
                  <a:rPr lang="en-US" sz="2000" kern="0" dirty="0"/>
                  <a:t>Sufficient</a:t>
                </a:r>
                <a:r>
                  <a:rPr lang="de-DE" sz="2000" kern="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2000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Δ</m:t>
                    </m:r>
                    <m:r>
                      <a:rPr lang="de-DE" altLang="zh-CN" sz="2000" i="1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𝑣</m:t>
                    </m:r>
                  </m:oMath>
                </a14:m>
                <a:r>
                  <a:rPr lang="de-DE" sz="2000" dirty="0">
                    <a:sym typeface="Wingdings" panose="05000000000000000000" pitchFamily="2" charset="2"/>
                  </a:rPr>
                  <a:t> </a:t>
                </a:r>
                <a:r>
                  <a:rPr lang="en-US" sz="2000" dirty="0">
                    <a:sym typeface="Wingdings" panose="05000000000000000000" pitchFamily="2" charset="2"/>
                  </a:rPr>
                  <a:t>within one </a:t>
                </a:r>
              </a:p>
              <a:p>
                <a:pPr marL="0" indent="0">
                  <a:buNone/>
                </a:pPr>
                <a:r>
                  <a:rPr lang="en-US" sz="2000" dirty="0">
                    <a:sym typeface="Wingdings" panose="05000000000000000000" pitchFamily="2" charset="2"/>
                  </a:rPr>
                  <a:t>transit</a:t>
                </a:r>
                <a:r>
                  <a:rPr lang="en-US" sz="2000" kern="0" dirty="0"/>
                  <a:t> </a:t>
                </a:r>
              </a:p>
              <a:p>
                <a:endParaRPr lang="de-DE" sz="2000" kern="0" dirty="0">
                  <a:sym typeface="Wingdings" panose="05000000000000000000" pitchFamily="2" charset="2"/>
                </a:endParaRPr>
              </a:p>
              <a:p>
                <a:endParaRPr lang="de-DE" sz="2000" kern="0" dirty="0">
                  <a:sym typeface="Wingdings" panose="05000000000000000000" pitchFamily="2" charset="2"/>
                </a:endParaRPr>
              </a:p>
              <a:p>
                <a:endParaRPr lang="de-DE" sz="2000" kern="0" dirty="0">
                  <a:sym typeface="Wingdings" panose="05000000000000000000" pitchFamily="2" charset="2"/>
                </a:endParaRPr>
              </a:p>
              <a:p>
                <a:endParaRPr lang="de-DE" sz="2000" kern="0" dirty="0">
                  <a:sym typeface="Wingdings" panose="05000000000000000000" pitchFamily="2" charset="2"/>
                </a:endParaRPr>
              </a:p>
              <a:p>
                <a:endParaRPr lang="de-DE" sz="2000" kern="0" dirty="0">
                  <a:sym typeface="Wingdings" panose="05000000000000000000" pitchFamily="2" charset="2"/>
                </a:endParaRPr>
              </a:p>
              <a:p>
                <a:endParaRPr lang="de-DE" sz="2000" kern="0" dirty="0"/>
              </a:p>
            </p:txBody>
          </p:sp>
        </mc:Choice>
        <mc:Fallback xmlns="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F4A4BC1A-BC4D-7C45-1139-2349B1265E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351491" y="4235451"/>
                <a:ext cx="3148501" cy="860522"/>
              </a:xfrm>
              <a:prstGeom prst="rect">
                <a:avLst/>
              </a:prstGeom>
              <a:blipFill>
                <a:blip r:embed="rId5"/>
                <a:stretch>
                  <a:fillRect l="-2132" t="-4255" r="-581" b="-141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6AE688-AAE5-367A-F412-4A28810831A0}"/>
              </a:ext>
            </a:extLst>
          </p:cNvPr>
          <p:cNvSpPr txBox="1">
            <a:spLocks/>
          </p:cNvSpPr>
          <p:nvPr/>
        </p:nvSpPr>
        <p:spPr bwMode="auto">
          <a:xfrm>
            <a:off x="4716016" y="6057900"/>
            <a:ext cx="1728192" cy="28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4D4D4D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rgbClr val="4D4D4D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rgbClr val="4D4D4D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de-DE" sz="1000" kern="0" dirty="0">
                <a:sym typeface="Wingdings" panose="05000000000000000000" pitchFamily="2" charset="2"/>
              </a:rPr>
              <a:t>Source: C.Phipps [13]</a:t>
            </a: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/>
          </a:p>
        </p:txBody>
      </p:sp>
    </p:spTree>
    <p:extLst>
      <p:ext uri="{BB962C8B-B14F-4D97-AF65-F5344CB8AC3E}">
        <p14:creationId xmlns:p14="http://schemas.microsoft.com/office/powerpoint/2010/main" val="3307451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40C5C35-4FD2-0140-9B97-0111FA13C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Concept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F3F9EC5-3AF5-1D06-C193-6DF0E7282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Impulse through laser ablation of debris surface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1F93FA0-D8A5-1B6F-35B0-B573E625D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D2D3BB9-205C-47ED-95DE-A1E6DEFBF4A8}" type="slidenum">
              <a:rPr lang="de-DE" altLang="en-US" smtClean="0"/>
              <a:pPr>
                <a:defRPr/>
              </a:pPr>
              <a:t>56</a:t>
            </a:fld>
            <a:endParaRPr lang="de-DE" altLang="en-US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F439A435-9B01-D810-2C70-CF37000C6B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3" t="10798" r="7500" b="2956"/>
          <a:stretch/>
        </p:blipFill>
        <p:spPr>
          <a:xfrm>
            <a:off x="2191596" y="2420888"/>
            <a:ext cx="5254352" cy="3929192"/>
          </a:xfrm>
          <a:prstGeom prst="rect">
            <a:avLst/>
          </a:prstGeom>
        </p:spPr>
      </p:pic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9F4B8273-BDAC-A7E5-E97B-106E38DD7EC3}"/>
              </a:ext>
            </a:extLst>
          </p:cNvPr>
          <p:cNvSpPr/>
          <p:nvPr/>
        </p:nvSpPr>
        <p:spPr>
          <a:xfrm>
            <a:off x="4818772" y="3723525"/>
            <a:ext cx="431625" cy="82508"/>
          </a:xfrm>
          <a:prstGeom prst="rightArrow">
            <a:avLst/>
          </a:prstGeom>
          <a:solidFill>
            <a:srgbClr val="FFC31B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575EAAD3-A2B3-EC59-DC03-693B0610B68A}"/>
              </a:ext>
            </a:extLst>
          </p:cNvPr>
          <p:cNvSpPr/>
          <p:nvPr/>
        </p:nvSpPr>
        <p:spPr>
          <a:xfrm rot="7075136">
            <a:off x="4724607" y="2886777"/>
            <a:ext cx="1478109" cy="94078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F4A549D-8FD2-954C-903C-8ABF932B0BEF}"/>
              </a:ext>
            </a:extLst>
          </p:cNvPr>
          <p:cNvSpPr txBox="1"/>
          <p:nvPr/>
        </p:nvSpPr>
        <p:spPr>
          <a:xfrm>
            <a:off x="5148064" y="1957048"/>
            <a:ext cx="16602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+mn-lt"/>
              </a:rPr>
              <a:t>direction of debris travel</a:t>
            </a:r>
          </a:p>
        </p:txBody>
      </p:sp>
      <p:sp>
        <p:nvSpPr>
          <p:cNvPr id="2" name="Inhaltsplatzhalter 2">
            <a:extLst>
              <a:ext uri="{FF2B5EF4-FFF2-40B4-BE49-F238E27FC236}">
                <a16:creationId xmlns:a16="http://schemas.microsoft.com/office/drawing/2014/main" id="{F83AADCD-AF6C-E26E-1618-C9A67617AC39}"/>
              </a:ext>
            </a:extLst>
          </p:cNvPr>
          <p:cNvSpPr txBox="1">
            <a:spLocks/>
          </p:cNvSpPr>
          <p:nvPr/>
        </p:nvSpPr>
        <p:spPr bwMode="auto">
          <a:xfrm>
            <a:off x="2191596" y="6299902"/>
            <a:ext cx="2380404" cy="28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4D4D4D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rgbClr val="4D4D4D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rgbClr val="4D4D4D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1000" kern="0" dirty="0">
                <a:sym typeface="Wingdings" panose="05000000000000000000" pitchFamily="2" charset="2"/>
              </a:rPr>
              <a:t>Source: DLR [14] (modified)</a:t>
            </a:r>
          </a:p>
        </p:txBody>
      </p:sp>
    </p:spTree>
    <p:extLst>
      <p:ext uri="{BB962C8B-B14F-4D97-AF65-F5344CB8AC3E}">
        <p14:creationId xmlns:p14="http://schemas.microsoft.com/office/powerpoint/2010/main" val="35514097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59367B-7108-E7E7-3F7D-EAF22F927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Speed Change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C00FBF61-7936-CED5-46BB-FDBC1B4D37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1" t="5294" r="1437"/>
          <a:stretch/>
        </p:blipFill>
        <p:spPr>
          <a:xfrm>
            <a:off x="5508104" y="3166879"/>
            <a:ext cx="3168353" cy="3293015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9353A0-6F9D-DBB4-3688-8ECB91C02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57</a:t>
            </a:fld>
            <a:endParaRPr lang="de-DE" alt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64A0E49-331F-5C1A-7018-D2049854B061}"/>
              </a:ext>
            </a:extLst>
          </p:cNvPr>
          <p:cNvSpPr txBox="1"/>
          <p:nvPr/>
        </p:nvSpPr>
        <p:spPr>
          <a:xfrm>
            <a:off x="8532440" y="407707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+mn-lt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Inhaltsplatzhalter 2">
                <a:extLst>
                  <a:ext uri="{FF2B5EF4-FFF2-40B4-BE49-F238E27FC236}">
                    <a16:creationId xmlns:a16="http://schemas.microsoft.com/office/drawing/2014/main" id="{12A2E292-6FAF-E56E-73C6-57DBCAA2C4ED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85800" y="1219200"/>
                <a:ext cx="7772400" cy="4648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>
                    <a:solidFill>
                      <a:srgbClr val="4D4D4D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rgbClr val="4D4D4D"/>
                    </a:solidFill>
                    <a:latin typeface="+mn-lt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>
                    <a:solidFill>
                      <a:srgbClr val="4D4D4D"/>
                    </a:solidFill>
                    <a:latin typeface="+mn-lt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400">
                    <a:solidFill>
                      <a:srgbClr val="4D4D4D"/>
                    </a:solidFill>
                    <a:latin typeface="+mn-lt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9pPr>
              </a:lstStyle>
              <a:p>
                <a:pPr>
                  <a:spcBef>
                    <a:spcPts val="800"/>
                  </a:spcBef>
                </a:pPr>
                <a:r>
                  <a:rPr lang="en-US" sz="2000" dirty="0"/>
                  <a:t>Based on the vis viva equation one can find:</a:t>
                </a:r>
              </a:p>
              <a:p>
                <a:pPr marL="0" indent="0">
                  <a:spcBef>
                    <a:spcPts val="800"/>
                  </a:spcBef>
                  <a:buNone/>
                </a:pPr>
                <a:endParaRPr lang="en-US" sz="800" dirty="0"/>
              </a:p>
              <a:p>
                <a:pPr marL="0" indent="0">
                  <a:spcBef>
                    <a:spcPts val="80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smtClean="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Δ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𝑣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𝑠</m:t>
                          </m:r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  <m:t>𝐺𝑀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sub>
                              </m:sSub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sz="200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  <m:r>
                        <a:rPr lang="en-US" sz="2000" i="1" smtClean="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m:rPr>
                          <m:nor/>
                        </m:rPr>
                        <a:rPr lang="en-US" sz="2000" smtClean="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 </m:t>
                      </m:r>
                      <m:r>
                        <m:rPr>
                          <m:nor/>
                        </m:rPr>
                        <a:rPr lang="en-US" sz="2000" b="0" i="0" smtClean="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or</m:t>
                      </m:r>
                      <m:r>
                        <m:rPr>
                          <m:nor/>
                        </m:rPr>
                        <a:rPr lang="en-US" sz="2000" smtClean="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 </m:t>
                      </m:r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000" smtClean="0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Δ</m:t>
                          </m:r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𝑣</m:t>
                          </m:r>
                        </m:num>
                        <m:den>
                          <m:sSub>
                            <m:sSub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en-US" sz="2000" i="1" smtClean="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sSub>
                                <m:sSub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sz="200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sub>
                              </m:sSub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  <a:ea typeface="MS Mincho" panose="02020609040205080304" pitchFamily="49" charset="-128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sz="2000" i="1" smtClean="0">
                                      <a:latin typeface="Cambria Math" panose="02040503050406030204" pitchFamily="18" charset="0"/>
                                      <a:ea typeface="MS Mincho" panose="02020609040205080304" pitchFamily="49" charset="-128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US" sz="2000" dirty="0">
                  <a:latin typeface="Calibri" panose="020F0502020204030204" pitchFamily="34" charset="0"/>
                  <a:ea typeface="MS Mincho" panose="02020609040205080304" pitchFamily="49" charset="-128"/>
                  <a:cs typeface="Times New Roman" panose="02020603050405020304" pitchFamily="18" charset="0"/>
                </a:endParaRPr>
              </a:p>
              <a:p>
                <a:pPr marL="0" indent="0" algn="ctr">
                  <a:buNone/>
                </a:pPr>
                <a:r>
                  <a:rPr lang="en-US" sz="2000" kern="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 smtClean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400" i="1" smtClean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400" kern="0" dirty="0"/>
                  <a:t> = Initial circular Debris orbit speed,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h</m:t>
                        </m:r>
                      </m:e>
                      <m:sub>
                        <m:r>
                          <a:rPr lang="en-US" sz="1400" i="1" smtClean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sz="1400" kern="0" dirty="0"/>
                  <a:t> = Perigee height,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4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zh-CN" sz="14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sz="1400" kern="0" dirty="0"/>
                  <a:t> = Apogee height</a:t>
                </a:r>
                <a:r>
                  <a:rPr lang="en-US" sz="2000" kern="0" dirty="0"/>
                  <a:t>)</a:t>
                </a:r>
              </a:p>
            </p:txBody>
          </p:sp>
        </mc:Choice>
        <mc:Fallback xmlns="">
          <p:sp>
            <p:nvSpPr>
              <p:cNvPr id="10" name="Inhaltsplatzhalter 2">
                <a:extLst>
                  <a:ext uri="{FF2B5EF4-FFF2-40B4-BE49-F238E27FC236}">
                    <a16:creationId xmlns:a16="http://schemas.microsoft.com/office/drawing/2014/main" id="{12A2E292-6FAF-E56E-73C6-57DBCAA2C4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5800" y="1219200"/>
                <a:ext cx="7772400" cy="4648200"/>
              </a:xfrm>
              <a:prstGeom prst="rect">
                <a:avLst/>
              </a:prstGeom>
              <a:blipFill>
                <a:blip r:embed="rId4"/>
                <a:stretch>
                  <a:fillRect l="-941" t="-104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Freihand 11">
                <a:extLst>
                  <a:ext uri="{FF2B5EF4-FFF2-40B4-BE49-F238E27FC236}">
                    <a16:creationId xmlns:a16="http://schemas.microsoft.com/office/drawing/2014/main" id="{5B3152AB-B973-B42F-B161-F42927087590}"/>
                  </a:ext>
                </a:extLst>
              </p14:cNvPr>
              <p14:cNvContentPartPr/>
              <p14:nvPr/>
            </p14:nvContentPartPr>
            <p14:xfrm>
              <a:off x="5949823" y="5021030"/>
              <a:ext cx="81000" cy="74520"/>
            </p14:xfrm>
          </p:contentPart>
        </mc:Choice>
        <mc:Fallback xmlns="">
          <p:pic>
            <p:nvPicPr>
              <p:cNvPr id="12" name="Freihand 11">
                <a:extLst>
                  <a:ext uri="{FF2B5EF4-FFF2-40B4-BE49-F238E27FC236}">
                    <a16:creationId xmlns:a16="http://schemas.microsoft.com/office/drawing/2014/main" id="{5B3152AB-B973-B42F-B161-F4292708759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41183" y="5012390"/>
                <a:ext cx="9864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Freihand 12">
                <a:extLst>
                  <a:ext uri="{FF2B5EF4-FFF2-40B4-BE49-F238E27FC236}">
                    <a16:creationId xmlns:a16="http://schemas.microsoft.com/office/drawing/2014/main" id="{6898E501-4984-E0B8-2D33-85784CA32045}"/>
                  </a:ext>
                </a:extLst>
              </p14:cNvPr>
              <p14:cNvContentPartPr/>
              <p14:nvPr/>
            </p14:nvContentPartPr>
            <p14:xfrm>
              <a:off x="4018063" y="4857950"/>
              <a:ext cx="360" cy="360"/>
            </p14:xfrm>
          </p:contentPart>
        </mc:Choice>
        <mc:Fallback xmlns="">
          <p:pic>
            <p:nvPicPr>
              <p:cNvPr id="13" name="Freihand 12">
                <a:extLst>
                  <a:ext uri="{FF2B5EF4-FFF2-40B4-BE49-F238E27FC236}">
                    <a16:creationId xmlns:a16="http://schemas.microsoft.com/office/drawing/2014/main" id="{6898E501-4984-E0B8-2D33-85784CA3204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009423" y="484895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feld 10">
            <a:extLst>
              <a:ext uri="{FF2B5EF4-FFF2-40B4-BE49-F238E27FC236}">
                <a16:creationId xmlns:a16="http://schemas.microsoft.com/office/drawing/2014/main" id="{E94383BE-BC72-9A91-D00F-DC2AE3C7739C}"/>
              </a:ext>
            </a:extLst>
          </p:cNvPr>
          <p:cNvSpPr txBox="1"/>
          <p:nvPr/>
        </p:nvSpPr>
        <p:spPr>
          <a:xfrm>
            <a:off x="5822224" y="4972439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+mn-lt"/>
              </a:rPr>
              <a:t>1</a:t>
            </a:r>
          </a:p>
        </p:txBody>
      </p:sp>
      <p:sp>
        <p:nvSpPr>
          <p:cNvPr id="23" name="Pfeil: nach rechts 22">
            <a:extLst>
              <a:ext uri="{FF2B5EF4-FFF2-40B4-BE49-F238E27FC236}">
                <a16:creationId xmlns:a16="http://schemas.microsoft.com/office/drawing/2014/main" id="{942A450D-3EB0-2D03-04A7-20D624D16C2D}"/>
              </a:ext>
            </a:extLst>
          </p:cNvPr>
          <p:cNvSpPr/>
          <p:nvPr/>
        </p:nvSpPr>
        <p:spPr>
          <a:xfrm>
            <a:off x="590734" y="4094693"/>
            <a:ext cx="648072" cy="457200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Inhaltsplatzhalter 2">
                <a:extLst>
                  <a:ext uri="{FF2B5EF4-FFF2-40B4-BE49-F238E27FC236}">
                    <a16:creationId xmlns:a16="http://schemas.microsoft.com/office/drawing/2014/main" id="{645C4625-57A7-FA3E-9184-7C37DF847DF6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292289" y="3820563"/>
                <a:ext cx="4647190" cy="10054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>
                    <a:solidFill>
                      <a:srgbClr val="4D4D4D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rgbClr val="4D4D4D"/>
                    </a:solidFill>
                    <a:latin typeface="+mn-lt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>
                    <a:solidFill>
                      <a:srgbClr val="4D4D4D"/>
                    </a:solidFill>
                    <a:latin typeface="+mn-lt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400">
                    <a:solidFill>
                      <a:srgbClr val="4D4D4D"/>
                    </a:solidFill>
                    <a:latin typeface="+mn-lt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9pPr>
              </a:lstStyle>
              <a:p>
                <a:pPr marL="0" indent="0">
                  <a:buNone/>
                </a:pPr>
                <a:r>
                  <a:rPr lang="en-US" sz="2000" dirty="0">
                    <a:ea typeface="MS Mincho" panose="02020609040205080304" pitchFamily="49" charset="-128"/>
                    <a:cs typeface="Times New Roman" panose="02020603050405020304" pitchFamily="18" charset="0"/>
                  </a:rPr>
                  <a:t>With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Δ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𝑣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≈3.3%</m:t>
                    </m:r>
                  </m:oMath>
                </a14:m>
                <a:r>
                  <a:rPr lang="en-US" sz="2000" b="0" i="0" dirty="0">
                    <a:latin typeface="Cambria Math" panose="020405030504060302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, the required speed change results to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smtClean="0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20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≈242.43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m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2000" i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s</m:t>
                        </m:r>
                      </m:den>
                    </m:f>
                  </m:oMath>
                </a14:m>
                <a:r>
                  <a:rPr lang="en-US" sz="2000" kern="0" dirty="0">
                    <a:sym typeface="Wingdings" panose="05000000000000000000" pitchFamily="2" charset="2"/>
                  </a:rPr>
                  <a:t> </a:t>
                </a:r>
              </a:p>
              <a:p>
                <a:pPr marL="0" indent="0">
                  <a:buNone/>
                </a:pPr>
                <a:endParaRPr lang="en-US" sz="2000" kern="0" dirty="0">
                  <a:sym typeface="Wingdings" panose="05000000000000000000" pitchFamily="2" charset="2"/>
                </a:endParaRPr>
              </a:p>
              <a:p>
                <a:endParaRPr lang="en-US" sz="2000" kern="0" dirty="0">
                  <a:sym typeface="Wingdings" panose="05000000000000000000" pitchFamily="2" charset="2"/>
                </a:endParaRPr>
              </a:p>
              <a:p>
                <a:endParaRPr lang="en-US" sz="2000" kern="0" dirty="0">
                  <a:sym typeface="Wingdings" panose="05000000000000000000" pitchFamily="2" charset="2"/>
                </a:endParaRPr>
              </a:p>
              <a:p>
                <a:endParaRPr lang="en-US" sz="2000" kern="0" dirty="0">
                  <a:sym typeface="Wingdings" panose="05000000000000000000" pitchFamily="2" charset="2"/>
                </a:endParaRPr>
              </a:p>
              <a:p>
                <a:endParaRPr lang="en-US" sz="2000" kern="0" dirty="0">
                  <a:sym typeface="Wingdings" panose="05000000000000000000" pitchFamily="2" charset="2"/>
                </a:endParaRPr>
              </a:p>
              <a:p>
                <a:endParaRPr lang="en-US" sz="2000" kern="0" dirty="0"/>
              </a:p>
            </p:txBody>
          </p:sp>
        </mc:Choice>
        <mc:Fallback xmlns="">
          <p:sp>
            <p:nvSpPr>
              <p:cNvPr id="24" name="Inhaltsplatzhalter 2">
                <a:extLst>
                  <a:ext uri="{FF2B5EF4-FFF2-40B4-BE49-F238E27FC236}">
                    <a16:creationId xmlns:a16="http://schemas.microsoft.com/office/drawing/2014/main" id="{645C4625-57A7-FA3E-9184-7C37DF847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292289" y="3820563"/>
                <a:ext cx="4647190" cy="1005460"/>
              </a:xfrm>
              <a:prstGeom prst="rect">
                <a:avLst/>
              </a:prstGeom>
              <a:blipFill>
                <a:blip r:embed="rId9"/>
                <a:stretch>
                  <a:fillRect l="-1444" b="-60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feld 2">
            <a:extLst>
              <a:ext uri="{FF2B5EF4-FFF2-40B4-BE49-F238E27FC236}">
                <a16:creationId xmlns:a16="http://schemas.microsoft.com/office/drawing/2014/main" id="{7F3492A8-3F35-9F3F-5C02-ED381F09645C}"/>
              </a:ext>
            </a:extLst>
          </p:cNvPr>
          <p:cNvSpPr txBox="1"/>
          <p:nvPr/>
        </p:nvSpPr>
        <p:spPr>
          <a:xfrm>
            <a:off x="6732240" y="5531078"/>
            <a:ext cx="5760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rgbClr val="77A2D7"/>
                </a:solidFill>
                <a:latin typeface="+mn-lt"/>
              </a:rPr>
              <a:t>100 km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1832B5-C160-B4D0-DA3C-DB434D730280}"/>
              </a:ext>
            </a:extLst>
          </p:cNvPr>
          <p:cNvSpPr txBox="1">
            <a:spLocks/>
          </p:cNvSpPr>
          <p:nvPr/>
        </p:nvSpPr>
        <p:spPr bwMode="auto">
          <a:xfrm>
            <a:off x="5310198" y="6455297"/>
            <a:ext cx="2286138" cy="28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4D4D4D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rgbClr val="4D4D4D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rgbClr val="4D4D4D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de-DE" sz="1000" kern="0" dirty="0">
                <a:sym typeface="Wingdings" panose="05000000000000000000" pitchFamily="2" charset="2"/>
              </a:rPr>
              <a:t>Source: R.Soulard [15] (modified)</a:t>
            </a: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/>
          </a:p>
        </p:txBody>
      </p:sp>
    </p:spTree>
    <p:extLst>
      <p:ext uri="{BB962C8B-B14F-4D97-AF65-F5344CB8AC3E}">
        <p14:creationId xmlns:p14="http://schemas.microsoft.com/office/powerpoint/2010/main" val="61635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CCD435-1DF7-27DF-98F3-D0370E83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Angular Velocity and Accuracy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82BCB91C-0346-3EE7-B18A-039C8B89A81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0" y="1260139"/>
                <a:ext cx="7772400" cy="4648200"/>
              </a:xfrm>
            </p:spPr>
            <p:txBody>
              <a:bodyPr/>
              <a:lstStyle/>
              <a:p>
                <a:r>
                  <a:rPr lang="en-US" sz="2000" dirty="0">
                    <a:ea typeface="MS Mincho" panose="02020609040205080304" pitchFamily="49" charset="-128"/>
                    <a:cs typeface="Times New Roman" panose="02020603050405020304" pitchFamily="18" charset="0"/>
                  </a:rPr>
                  <a:t>With a speed of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≈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7346.436 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s</m:t>
                        </m:r>
                      </m:den>
                    </m:f>
                  </m:oMath>
                </a14:m>
                <a:r>
                  <a:rPr lang="en-US" sz="2000" dirty="0"/>
                  <a:t> at a height of 1000 km: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endParaRPr lang="en-US" sz="3000" dirty="0"/>
              </a:p>
              <a:p>
                <a:r>
                  <a:rPr lang="en-US" sz="2000" dirty="0">
                    <a:sym typeface="Wingdings" panose="05000000000000000000" pitchFamily="2" charset="2"/>
                  </a:rPr>
                  <a:t>Given 10 cm Debris Size and 30 cm Laser-diameter:  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82BCB91C-0346-3EE7-B18A-039C8B89A81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1260139"/>
                <a:ext cx="7772400" cy="4648200"/>
              </a:xfrm>
              <a:blipFill>
                <a:blip r:embed="rId3"/>
                <a:stretch>
                  <a:fillRect l="-941" t="-39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CE59EAB-CDAA-8DC0-21A9-63BECFE25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58</a:t>
            </a:fld>
            <a:endParaRPr lang="de-DE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2">
                <a:extLst>
                  <a:ext uri="{FF2B5EF4-FFF2-40B4-BE49-F238E27FC236}">
                    <a16:creationId xmlns:a16="http://schemas.microsoft.com/office/drawing/2014/main" id="{7DE85E8F-90D3-E1CC-09CE-6E6582E5375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461692" y="1904642"/>
                <a:ext cx="5328592" cy="5592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>
                    <a:solidFill>
                      <a:srgbClr val="4D4D4D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rgbClr val="4D4D4D"/>
                    </a:solidFill>
                    <a:latin typeface="+mn-lt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>
                    <a:solidFill>
                      <a:srgbClr val="4D4D4D"/>
                    </a:solidFill>
                    <a:latin typeface="+mn-lt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400">
                    <a:solidFill>
                      <a:srgbClr val="4D4D4D"/>
                    </a:solidFill>
                    <a:latin typeface="+mn-lt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9pPr>
              </a:lstStyle>
              <a:p>
                <a:pPr marL="0" indent="0">
                  <a:buNone/>
                </a:pPr>
                <a:r>
                  <a:rPr lang="en-US" sz="2000" kern="0" dirty="0">
                    <a:sym typeface="Wingdings" panose="05000000000000000000" pitchFamily="2" charset="2"/>
                  </a:rPr>
                  <a:t>Angular velocity of Telescope </a:t>
                </a:r>
                <a14:m>
                  <m:oMath xmlns:m="http://schemas.openxmlformats.org/officeDocument/2006/math">
                    <m:r>
                      <a:rPr lang="en-US" sz="200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≈</m:t>
                    </m:r>
                    <m:r>
                      <a:rPr lang="en-US" sz="2000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7.35 </m:t>
                    </m:r>
                    <m:f>
                      <m:fPr>
                        <m:ctrlPr>
                          <a:rPr lang="en-US" sz="2000" b="0" i="1" kern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b="0" i="0" kern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mrad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2000" b="0" i="0" kern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s</m:t>
                        </m:r>
                      </m:den>
                    </m:f>
                  </m:oMath>
                </a14:m>
                <a:endParaRPr lang="en-US" sz="2000" kern="0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6" name="Inhaltsplatzhalter 2">
                <a:extLst>
                  <a:ext uri="{FF2B5EF4-FFF2-40B4-BE49-F238E27FC236}">
                    <a16:creationId xmlns:a16="http://schemas.microsoft.com/office/drawing/2014/main" id="{7DE85E8F-90D3-E1CC-09CE-6E6582E537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61692" y="1904642"/>
                <a:ext cx="5328592" cy="559275"/>
              </a:xfrm>
              <a:prstGeom prst="rect">
                <a:avLst/>
              </a:prstGeom>
              <a:blipFill>
                <a:blip r:embed="rId4"/>
                <a:stretch>
                  <a:fillRect l="-1259" b="-326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3660C1EE-6E8C-55A6-5BAA-9725919BFB3C}"/>
              </a:ext>
            </a:extLst>
          </p:cNvPr>
          <p:cNvSpPr/>
          <p:nvPr/>
        </p:nvSpPr>
        <p:spPr>
          <a:xfrm>
            <a:off x="1799692" y="1955680"/>
            <a:ext cx="648072" cy="457200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8F88D1F2-DE63-B9BE-8043-DFE123683599}"/>
              </a:ext>
            </a:extLst>
          </p:cNvPr>
          <p:cNvSpPr/>
          <p:nvPr/>
        </p:nvSpPr>
        <p:spPr>
          <a:xfrm>
            <a:off x="1799692" y="3691880"/>
            <a:ext cx="648072" cy="457200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2">
                <a:extLst>
                  <a:ext uri="{FF2B5EF4-FFF2-40B4-BE49-F238E27FC236}">
                    <a16:creationId xmlns:a16="http://schemas.microsoft.com/office/drawing/2014/main" id="{5110019C-5429-45CD-B130-CA5BB9990546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470008" y="3717032"/>
                <a:ext cx="5328592" cy="4572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>
                    <a:solidFill>
                      <a:srgbClr val="4D4D4D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rgbClr val="4D4D4D"/>
                    </a:solidFill>
                    <a:latin typeface="+mn-lt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>
                    <a:solidFill>
                      <a:srgbClr val="4D4D4D"/>
                    </a:solidFill>
                    <a:latin typeface="+mn-lt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400">
                    <a:solidFill>
                      <a:srgbClr val="4D4D4D"/>
                    </a:solidFill>
                    <a:latin typeface="+mn-lt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000">
                    <a:solidFill>
                      <a:srgbClr val="4D4D4D"/>
                    </a:solidFill>
                    <a:latin typeface="+mn-lt"/>
                  </a:defRPr>
                </a:lvl9pPr>
              </a:lstStyle>
              <a:p>
                <a:pPr marL="0" indent="0">
                  <a:buNone/>
                </a:pPr>
                <a:r>
                  <a:rPr lang="en-US" sz="2000" dirty="0">
                    <a:ea typeface="Cambria Math" panose="02040503050406030204" pitchFamily="18" charset="0"/>
                  </a:rPr>
                  <a:t>Accuracy of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7.1∙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−8</m:t>
                        </m:r>
                      </m:sup>
                    </m:sSup>
                    <m:r>
                      <a:rPr lang="en-U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rad</m:t>
                    </m:r>
                  </m:oMath>
                </a14:m>
                <a:r>
                  <a:rPr lang="en-US" sz="2000" dirty="0">
                    <a:sym typeface="Wingdings" panose="05000000000000000000" pitchFamily="2" charset="2"/>
                  </a:rPr>
                  <a:t> needed</a:t>
                </a:r>
              </a:p>
            </p:txBody>
          </p:sp>
        </mc:Choice>
        <mc:Fallback xmlns="">
          <p:sp>
            <p:nvSpPr>
              <p:cNvPr id="7" name="Inhaltsplatzhalter 2">
                <a:extLst>
                  <a:ext uri="{FF2B5EF4-FFF2-40B4-BE49-F238E27FC236}">
                    <a16:creationId xmlns:a16="http://schemas.microsoft.com/office/drawing/2014/main" id="{5110019C-5429-45CD-B130-CA5BB99905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70008" y="3717032"/>
                <a:ext cx="5328592" cy="457201"/>
              </a:xfrm>
              <a:prstGeom prst="rect">
                <a:avLst/>
              </a:prstGeom>
              <a:blipFill>
                <a:blip r:embed="rId5"/>
                <a:stretch>
                  <a:fillRect l="-1144" t="-8000" b="-10667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7239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2162C4-6BD1-D817-D735-CF744AEEE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Pros and </a:t>
            </a:r>
            <a:r>
              <a:rPr lang="de-DE" dirty="0" err="1"/>
              <a:t>Cons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93A085-AA69-F778-503A-1C13E79ED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65F42C"/>
              </a:buClr>
              <a:buFont typeface="Univers" panose="020B0503020202020204" pitchFamily="34" charset="0"/>
              <a:buChar char="+"/>
            </a:pPr>
            <a:r>
              <a:rPr lang="en-US" sz="2000" dirty="0"/>
              <a:t>Cheaper then satellite based methods</a:t>
            </a:r>
          </a:p>
          <a:p>
            <a:pPr>
              <a:buClr>
                <a:srgbClr val="65F42C"/>
              </a:buClr>
              <a:buFont typeface="Univers" panose="020B0503020202020204" pitchFamily="34" charset="0"/>
              <a:buChar char="+"/>
            </a:pPr>
            <a:endParaRPr lang="en-US" sz="2000" dirty="0"/>
          </a:p>
          <a:p>
            <a:pPr>
              <a:buClr>
                <a:srgbClr val="65F42C"/>
              </a:buClr>
              <a:buFont typeface="Univers" panose="020B0503020202020204" pitchFamily="34" charset="0"/>
              <a:buChar char="+"/>
            </a:pPr>
            <a:r>
              <a:rPr lang="en-US" sz="2000" dirty="0"/>
              <a:t>Multiple objects targetable during one transit</a:t>
            </a:r>
          </a:p>
          <a:p>
            <a:pPr>
              <a:buClr>
                <a:srgbClr val="65F42C"/>
              </a:buClr>
              <a:buFont typeface="Univers" panose="020B0503020202020204" pitchFamily="34" charset="0"/>
              <a:buChar char="+"/>
            </a:pPr>
            <a:endParaRPr lang="en-US" sz="2000" dirty="0"/>
          </a:p>
          <a:p>
            <a:pPr>
              <a:buClr>
                <a:srgbClr val="FF0000"/>
              </a:buClr>
              <a:buFont typeface="Symbol" panose="05050102010706020507" pitchFamily="18" charset="2"/>
              <a:buChar char="-"/>
            </a:pPr>
            <a:r>
              <a:rPr lang="en-US" sz="2000" dirty="0"/>
              <a:t>Atmospheric effects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/>
              <a:t>Partly compensated using Adaptive Optics</a:t>
            </a:r>
          </a:p>
          <a:p>
            <a:pPr marL="0" indent="0">
              <a:buClr>
                <a:srgbClr val="FF0000"/>
              </a:buClr>
              <a:buNone/>
            </a:pPr>
            <a:endParaRPr lang="en-US" sz="2000" dirty="0"/>
          </a:p>
          <a:p>
            <a:pPr>
              <a:buClr>
                <a:srgbClr val="FF0000"/>
              </a:buClr>
              <a:buFont typeface="Symbol" panose="05050102010706020507" pitchFamily="18" charset="2"/>
              <a:buChar char="-"/>
            </a:pPr>
            <a:r>
              <a:rPr lang="en-US" sz="2000" dirty="0"/>
              <a:t>Target </a:t>
            </a:r>
            <a:r>
              <a:rPr lang="en-US" sz="2000" dirty="0" err="1"/>
              <a:t>localisation</a:t>
            </a:r>
            <a:r>
              <a:rPr lang="en-US" sz="2000" dirty="0"/>
              <a:t>, Tracking and look-ahead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/>
              <a:t>Pusher Laser consuming lots of energy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/>
              <a:t>Bad accuracy </a:t>
            </a:r>
          </a:p>
          <a:p>
            <a:pPr>
              <a:buClr>
                <a:srgbClr val="FF0000"/>
              </a:buClr>
              <a:buFont typeface="Symbol" panose="05050102010706020507" pitchFamily="18" charset="2"/>
              <a:buChar char="-"/>
            </a:pPr>
            <a:endParaRPr lang="en-US" sz="2000" dirty="0"/>
          </a:p>
          <a:p>
            <a:pPr>
              <a:buClr>
                <a:srgbClr val="FF0000"/>
              </a:buClr>
              <a:buFont typeface="Symbol" panose="05050102010706020507" pitchFamily="18" charset="2"/>
              <a:buChar char="-"/>
            </a:pPr>
            <a:endParaRPr lang="en-US" sz="2000" dirty="0"/>
          </a:p>
          <a:p>
            <a:pPr marL="57150" indent="0">
              <a:buClr>
                <a:schemeClr val="tx1"/>
              </a:buClr>
              <a:buNone/>
            </a:pPr>
            <a:endParaRPr lang="en-US" sz="20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6BE946D-8431-547F-889C-BAF64C52C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59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19645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7F9C3738-0D84-45DF-D45B-6EC9F4E9F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514" y="990600"/>
            <a:ext cx="7130008" cy="494650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E7EBA26-1662-B252-60EC-A2F25331D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Height from 2005 - 2022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2B966F7-43D5-7A80-B2F9-78867A8D0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6</a:t>
            </a:fld>
            <a:endParaRPr lang="de-DE" altLang="en-US" dirty="0"/>
          </a:p>
        </p:txBody>
      </p:sp>
      <p:pic>
        <p:nvPicPr>
          <p:cNvPr id="9" name="内容占位符 8" descr="图片包含 形状&#10;&#10;描述已自动生成">
            <a:extLst>
              <a:ext uri="{FF2B5EF4-FFF2-40B4-BE49-F238E27FC236}">
                <a16:creationId xmlns:a16="http://schemas.microsoft.com/office/drawing/2014/main" id="{2772E9F6-F682-E7BF-A186-6314906E0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64" y="997092"/>
            <a:ext cx="7421421" cy="4870308"/>
          </a:xfrm>
        </p:spPr>
      </p:pic>
    </p:spTree>
    <p:extLst>
      <p:ext uri="{BB962C8B-B14F-4D97-AF65-F5344CB8AC3E}">
        <p14:creationId xmlns:p14="http://schemas.microsoft.com/office/powerpoint/2010/main" val="3011603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540557F-6664-96DC-5944-F361CCFDF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ICAN based orbital solar-powered debris sweeper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F4E7FF8-8A72-0A12-0FC6-DB671881C5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Space Debris Removal – Laser based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2F0B5-0BA9-E2DC-AC32-87C7E6723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60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2420163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, Visitenkarte enthält.&#10;&#10;Automatisch generierte Beschreibung">
            <a:extLst>
              <a:ext uri="{FF2B5EF4-FFF2-40B4-BE49-F238E27FC236}">
                <a16:creationId xmlns:a16="http://schemas.microsoft.com/office/drawing/2014/main" id="{A0219343-BCAF-2D29-245E-9AEE7FEE8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744" y="3605835"/>
            <a:ext cx="4244512" cy="3123430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A15901CF-1D6D-2D51-F5FE-DB8C1EA15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Concept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5676E6B-6AED-1803-B6C7-B844A7FB8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Satellite based Debris -tracking and -removal</a:t>
            </a:r>
          </a:p>
          <a:p>
            <a:endParaRPr lang="en-US" sz="2000" dirty="0"/>
          </a:p>
          <a:p>
            <a:r>
              <a:rPr lang="en-US" sz="2000" dirty="0"/>
              <a:t>ICAN: „International Coherent Amplification Network“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/>
              <a:t>Glass fiber based Laser</a:t>
            </a:r>
          </a:p>
          <a:p>
            <a:pPr marL="57150" indent="0">
              <a:buNone/>
            </a:pPr>
            <a:endParaRPr lang="en-US" sz="2000" dirty="0"/>
          </a:p>
          <a:p>
            <a:pPr marL="400050"/>
            <a:r>
              <a:rPr lang="en-US" sz="2000" dirty="0"/>
              <a:t>System is reversible</a:t>
            </a:r>
          </a:p>
          <a:p>
            <a:endParaRPr lang="en-US" sz="20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761D67-D7C8-F430-D4F6-8BF8730AE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D2D3BB9-205C-47ED-95DE-A1E6DEFBF4A8}" type="slidenum">
              <a:rPr lang="de-DE" altLang="en-US" smtClean="0"/>
              <a:pPr>
                <a:defRPr/>
              </a:pPr>
              <a:t>61</a:t>
            </a:fld>
            <a:endParaRPr lang="de-DE" altLang="en-US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83540F03-57D1-9CC2-479E-8F57AF6CB7F5}"/>
              </a:ext>
            </a:extLst>
          </p:cNvPr>
          <p:cNvSpPr txBox="1">
            <a:spLocks/>
          </p:cNvSpPr>
          <p:nvPr/>
        </p:nvSpPr>
        <p:spPr bwMode="auto">
          <a:xfrm>
            <a:off x="3851920" y="6187025"/>
            <a:ext cx="2286138" cy="28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4D4D4D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rgbClr val="4D4D4D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rgbClr val="4D4D4D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de-DE" sz="1000" kern="0" dirty="0">
                <a:sym typeface="Wingdings" panose="05000000000000000000" pitchFamily="2" charset="2"/>
              </a:rPr>
              <a:t>Source: R.Soulard [15] </a:t>
            </a:r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/>
          </a:p>
        </p:txBody>
      </p:sp>
    </p:spTree>
    <p:extLst>
      <p:ext uri="{BB962C8B-B14F-4D97-AF65-F5344CB8AC3E}">
        <p14:creationId xmlns:p14="http://schemas.microsoft.com/office/powerpoint/2010/main" val="2533540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69C853-44DC-0F83-3BE5-992F3AE7F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Concept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F1E98B-1C20-C4CF-EC0F-19C17AA9C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3 operation modes: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Scanning Mode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/>
              <a:t>Scanning and Detection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18F3EE-9CAB-91BF-F7D2-FAA80DB72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62</a:t>
            </a:fld>
            <a:endParaRPr lang="de-DE" altLang="en-US"/>
          </a:p>
        </p:txBody>
      </p:sp>
      <p:sp>
        <p:nvSpPr>
          <p:cNvPr id="7" name="Geschweifte Klammer links 6">
            <a:extLst>
              <a:ext uri="{FF2B5EF4-FFF2-40B4-BE49-F238E27FC236}">
                <a16:creationId xmlns:a16="http://schemas.microsoft.com/office/drawing/2014/main" id="{1896BE18-B856-E1D5-B429-CE5CCF0A4B95}"/>
              </a:ext>
            </a:extLst>
          </p:cNvPr>
          <p:cNvSpPr/>
          <p:nvPr/>
        </p:nvSpPr>
        <p:spPr>
          <a:xfrm>
            <a:off x="5652120" y="965718"/>
            <a:ext cx="360040" cy="864096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06BA8C1-F44F-45E4-A75E-723BD73F29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9" r="66187"/>
          <a:stretch/>
        </p:blipFill>
        <p:spPr>
          <a:xfrm>
            <a:off x="6084168" y="1382543"/>
            <a:ext cx="2549173" cy="4675357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A2A11BA-45AE-7543-8E93-4E2956DC35E7}"/>
              </a:ext>
            </a:extLst>
          </p:cNvPr>
          <p:cNvSpPr txBox="1">
            <a:spLocks/>
          </p:cNvSpPr>
          <p:nvPr/>
        </p:nvSpPr>
        <p:spPr bwMode="auto">
          <a:xfrm>
            <a:off x="6012160" y="6054452"/>
            <a:ext cx="2286138" cy="28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4D4D4D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rgbClr val="4D4D4D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rgbClr val="4D4D4D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de-DE" sz="1000" kern="0" dirty="0">
                <a:sym typeface="Wingdings" panose="05000000000000000000" pitchFamily="2" charset="2"/>
              </a:rPr>
              <a:t>Source: R.Soulard [15] </a:t>
            </a: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/>
          </a:p>
        </p:txBody>
      </p:sp>
    </p:spTree>
    <p:extLst>
      <p:ext uri="{BB962C8B-B14F-4D97-AF65-F5344CB8AC3E}">
        <p14:creationId xmlns:p14="http://schemas.microsoft.com/office/powerpoint/2010/main" val="346012750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69C853-44DC-0F83-3BE5-992F3AE7F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Concept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F1E98B-1C20-C4CF-EC0F-19C17AA9C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3 operation modes: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Scanning Mode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/>
              <a:t>Scanning and Detection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Tracking Mode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/>
              <a:t>Object analysis</a:t>
            </a:r>
            <a:endParaRPr lang="en-US" sz="20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18F3EE-9CAB-91BF-F7D2-FAA80DB72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63</a:t>
            </a:fld>
            <a:endParaRPr lang="de-DE" altLang="en-US"/>
          </a:p>
        </p:txBody>
      </p:sp>
      <p:sp>
        <p:nvSpPr>
          <p:cNvPr id="6" name="Geschweifte Klammer links 5">
            <a:extLst>
              <a:ext uri="{FF2B5EF4-FFF2-40B4-BE49-F238E27FC236}">
                <a16:creationId xmlns:a16="http://schemas.microsoft.com/office/drawing/2014/main" id="{750C5B02-6DC9-CDD6-ECA8-DC3418B144CD}"/>
              </a:ext>
            </a:extLst>
          </p:cNvPr>
          <p:cNvSpPr/>
          <p:nvPr/>
        </p:nvSpPr>
        <p:spPr>
          <a:xfrm>
            <a:off x="5652120" y="1844824"/>
            <a:ext cx="360040" cy="1224136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530BF72-D7C8-1C2A-199D-29B489CEF2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9" r="66187"/>
          <a:stretch/>
        </p:blipFill>
        <p:spPr>
          <a:xfrm>
            <a:off x="6084168" y="1382543"/>
            <a:ext cx="2549173" cy="4675357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84F5EC27-50C3-C939-5FF8-8916B64B94A7}"/>
              </a:ext>
            </a:extLst>
          </p:cNvPr>
          <p:cNvSpPr txBox="1">
            <a:spLocks/>
          </p:cNvSpPr>
          <p:nvPr/>
        </p:nvSpPr>
        <p:spPr bwMode="auto">
          <a:xfrm>
            <a:off x="6012160" y="6054452"/>
            <a:ext cx="2286138" cy="28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4D4D4D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rgbClr val="4D4D4D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rgbClr val="4D4D4D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de-DE" sz="1000" kern="0" dirty="0">
                <a:sym typeface="Wingdings" panose="05000000000000000000" pitchFamily="2" charset="2"/>
              </a:rPr>
              <a:t>Source: R.Soulard [15]</a:t>
            </a: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/>
          </a:p>
        </p:txBody>
      </p:sp>
    </p:spTree>
    <p:extLst>
      <p:ext uri="{BB962C8B-B14F-4D97-AF65-F5344CB8AC3E}">
        <p14:creationId xmlns:p14="http://schemas.microsoft.com/office/powerpoint/2010/main" val="3098057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69C853-44DC-0F83-3BE5-992F3AE7F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Concept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F1E98B-1C20-C4CF-EC0F-19C17AA9C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3 operation modes: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Scanning Mode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/>
              <a:t>Scanning and Detection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Tracking Mode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/>
              <a:t>Object analysis</a:t>
            </a:r>
          </a:p>
          <a:p>
            <a:pPr marL="514350" indent="-457200">
              <a:buFont typeface="+mj-lt"/>
              <a:buAutoNum type="arabicPeriod"/>
            </a:pPr>
            <a:endParaRPr lang="en-US" dirty="0"/>
          </a:p>
          <a:p>
            <a:pPr marL="514350" indent="-457200">
              <a:buFont typeface="+mj-lt"/>
              <a:buAutoNum type="arabicPeriod"/>
            </a:pPr>
            <a:r>
              <a:rPr lang="en-US" sz="2000" dirty="0"/>
              <a:t>Shooting Mode</a:t>
            </a:r>
          </a:p>
          <a:p>
            <a:pPr marL="800100" lvl="1">
              <a:buFont typeface="Wingdings" panose="05000000000000000000" pitchFamily="2" charset="2"/>
              <a:buChar char="Ø"/>
            </a:pPr>
            <a:r>
              <a:rPr lang="en-US" sz="1600" dirty="0"/>
              <a:t>Similar to LODR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18F3EE-9CAB-91BF-F7D2-FAA80DB72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64</a:t>
            </a:fld>
            <a:endParaRPr lang="de-DE" alt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A010DAD-AE7A-F547-BCD8-1491CF1B1A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9" r="66187"/>
          <a:stretch/>
        </p:blipFill>
        <p:spPr>
          <a:xfrm>
            <a:off x="6084168" y="1382543"/>
            <a:ext cx="2549173" cy="4675357"/>
          </a:xfrm>
          <a:prstGeom prst="rect">
            <a:avLst/>
          </a:prstGeom>
        </p:spPr>
      </p:pic>
      <p:sp>
        <p:nvSpPr>
          <p:cNvPr id="6" name="Geschweifte Klammer links 5">
            <a:extLst>
              <a:ext uri="{FF2B5EF4-FFF2-40B4-BE49-F238E27FC236}">
                <a16:creationId xmlns:a16="http://schemas.microsoft.com/office/drawing/2014/main" id="{BB64ED3B-1B55-EB7A-4A36-AC1BA90077AC}"/>
              </a:ext>
            </a:extLst>
          </p:cNvPr>
          <p:cNvSpPr/>
          <p:nvPr/>
        </p:nvSpPr>
        <p:spPr>
          <a:xfrm>
            <a:off x="5652120" y="3068960"/>
            <a:ext cx="360040" cy="1224136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1EAE2FF5-75BF-052C-8767-06CE6EC5A2F9}"/>
              </a:ext>
            </a:extLst>
          </p:cNvPr>
          <p:cNvSpPr txBox="1">
            <a:spLocks/>
          </p:cNvSpPr>
          <p:nvPr/>
        </p:nvSpPr>
        <p:spPr bwMode="auto">
          <a:xfrm>
            <a:off x="6012160" y="6054452"/>
            <a:ext cx="2286138" cy="28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4D4D4D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rgbClr val="4D4D4D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rgbClr val="4D4D4D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de-DE" sz="1000" kern="0" dirty="0">
                <a:sym typeface="Wingdings" panose="05000000000000000000" pitchFamily="2" charset="2"/>
              </a:rPr>
              <a:t>Source: R.Soulard [15] </a:t>
            </a: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>
              <a:sym typeface="Wingdings" panose="05000000000000000000" pitchFamily="2" charset="2"/>
            </a:endParaRPr>
          </a:p>
          <a:p>
            <a:endParaRPr lang="de-DE" sz="2000" kern="0" dirty="0"/>
          </a:p>
        </p:txBody>
      </p:sp>
    </p:spTree>
    <p:extLst>
      <p:ext uri="{BB962C8B-B14F-4D97-AF65-F5344CB8AC3E}">
        <p14:creationId xmlns:p14="http://schemas.microsoft.com/office/powerpoint/2010/main" val="313838845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42E1B0-763E-8A4B-388E-8E2FFC875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Pros and </a:t>
            </a:r>
            <a:r>
              <a:rPr lang="de-DE" dirty="0" err="1"/>
              <a:t>Cons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C76819-491A-0539-B2DF-52603E509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00FF00"/>
              </a:buClr>
              <a:buFont typeface="Univers" panose="020B0503020202020204" pitchFamily="34" charset="0"/>
              <a:buChar char="+"/>
            </a:pPr>
            <a:r>
              <a:rPr lang="en-US" sz="2000" dirty="0"/>
              <a:t>Combined Detection, Tracking and Shooting</a:t>
            </a:r>
          </a:p>
          <a:p>
            <a:pPr>
              <a:buClr>
                <a:srgbClr val="00FF00"/>
              </a:buClr>
              <a:buFont typeface="Univers" panose="020B0503020202020204" pitchFamily="34" charset="0"/>
              <a:buChar char="+"/>
            </a:pPr>
            <a:endParaRPr lang="en-US" sz="2000" dirty="0"/>
          </a:p>
          <a:p>
            <a:pPr>
              <a:buClr>
                <a:srgbClr val="00FF00"/>
              </a:buClr>
              <a:buFont typeface="Univers" panose="020B0503020202020204" pitchFamily="34" charset="0"/>
              <a:buChar char="+"/>
            </a:pPr>
            <a:r>
              <a:rPr lang="en-US" sz="2000" dirty="0"/>
              <a:t>Mainly solar powered</a:t>
            </a:r>
          </a:p>
          <a:p>
            <a:pPr>
              <a:buClr>
                <a:srgbClr val="00FF00"/>
              </a:buClr>
              <a:buFont typeface="Univers" panose="020B0503020202020204" pitchFamily="34" charset="0"/>
              <a:buChar char="+"/>
            </a:pPr>
            <a:endParaRPr lang="en-US" sz="2000" dirty="0"/>
          </a:p>
          <a:p>
            <a:pPr>
              <a:buClr>
                <a:srgbClr val="00FF00"/>
              </a:buClr>
              <a:buFont typeface="Univers" panose="020B0503020202020204" pitchFamily="34" charset="0"/>
              <a:buChar char="+"/>
            </a:pPr>
            <a:r>
              <a:rPr lang="en-US" sz="2000" dirty="0"/>
              <a:t>No atmospheric influences</a:t>
            </a:r>
          </a:p>
          <a:p>
            <a:endParaRPr lang="en-US" dirty="0"/>
          </a:p>
          <a:p>
            <a:pPr>
              <a:buClr>
                <a:srgbClr val="FF0000"/>
              </a:buClr>
              <a:buFont typeface="Symbol" panose="05050102010706020507" pitchFamily="18" charset="2"/>
              <a:buChar char="-"/>
            </a:pPr>
            <a:r>
              <a:rPr lang="en-US" sz="2000" dirty="0"/>
              <a:t>Limited lifespan</a:t>
            </a:r>
          </a:p>
          <a:p>
            <a:pPr>
              <a:buClr>
                <a:srgbClr val="FF0000"/>
              </a:buClr>
              <a:buFont typeface="Symbol" panose="05050102010706020507" pitchFamily="18" charset="2"/>
              <a:buChar char="-"/>
            </a:pPr>
            <a:endParaRPr lang="en-US" sz="2000" dirty="0"/>
          </a:p>
          <a:p>
            <a:pPr>
              <a:buClr>
                <a:srgbClr val="FF0000"/>
              </a:buClr>
              <a:buFont typeface="Symbol" panose="05050102010706020507" pitchFamily="18" charset="2"/>
              <a:buChar char="-"/>
            </a:pPr>
            <a:r>
              <a:rPr lang="en-US" sz="2000" dirty="0"/>
              <a:t>Very expensive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DED97-A099-0ABC-DB1A-C53292D8B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65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043511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540557F-6664-96DC-5944-F361CCFDF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Current Situation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F4E7FF8-8A72-0A12-0FC6-DB671881C5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Space Debris Removal – Laser based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2F0B5-0BA9-E2DC-AC32-87C7E6723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66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43001765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4BD37B9-2B1A-32FF-CEB7-8446E5EF8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Situation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FACC4E2-CC8C-F33B-3D3F-107A12465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/>
              <a:t>Implementation </a:t>
            </a:r>
            <a:r>
              <a:rPr lang="de-DE" sz="2000" dirty="0" err="1"/>
              <a:t>is</a:t>
            </a:r>
            <a:r>
              <a:rPr lang="de-DE" sz="2000" dirty="0"/>
              <a:t> possible and </a:t>
            </a:r>
            <a:r>
              <a:rPr lang="de-DE" sz="2000" dirty="0" err="1"/>
              <a:t>needed</a:t>
            </a:r>
            <a:r>
              <a:rPr lang="de-DE" sz="2000" dirty="0"/>
              <a:t>, but…</a:t>
            </a:r>
          </a:p>
          <a:p>
            <a:endParaRPr lang="de-DE" sz="2000" dirty="0"/>
          </a:p>
          <a:p>
            <a:pPr marL="0" indent="0">
              <a:buNone/>
            </a:pPr>
            <a:endParaRPr lang="de-DE" sz="20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03F5529-D435-70B7-7016-9B74A54CE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D2D3BB9-205C-47ED-95DE-A1E6DEFBF4A8}" type="slidenum">
              <a:rPr lang="de-DE" altLang="en-US" smtClean="0"/>
              <a:pPr>
                <a:defRPr/>
              </a:pPr>
              <a:t>67</a:t>
            </a:fld>
            <a:endParaRPr lang="de-DE" altLang="en-US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6BBA2234-C005-288D-8956-3BE1378CFCAB}"/>
              </a:ext>
            </a:extLst>
          </p:cNvPr>
          <p:cNvSpPr/>
          <p:nvPr/>
        </p:nvSpPr>
        <p:spPr>
          <a:xfrm>
            <a:off x="1925706" y="2589194"/>
            <a:ext cx="5292588" cy="1908212"/>
          </a:xfrm>
          <a:prstGeom prst="roundRect">
            <a:avLst/>
          </a:prstGeom>
          <a:solidFill>
            <a:srgbClr val="FFCDCD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 sz="2000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1F7378CC-8CDC-DC05-2532-27B1947851CB}"/>
              </a:ext>
            </a:extLst>
          </p:cNvPr>
          <p:cNvSpPr txBox="1">
            <a:spLocks/>
          </p:cNvSpPr>
          <p:nvPr/>
        </p:nvSpPr>
        <p:spPr bwMode="auto">
          <a:xfrm>
            <a:off x="2069722" y="2852936"/>
            <a:ext cx="5004556" cy="144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4D4D4D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4D4D4D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rgbClr val="4D4D4D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rgbClr val="4D4D4D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000">
                <a:solidFill>
                  <a:srgbClr val="4D4D4D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de-DE" sz="2000" kern="0" dirty="0">
                <a:sym typeface="Wingdings" panose="05000000000000000000" pitchFamily="2" charset="2"/>
              </a:rPr>
              <a:t>… </a:t>
            </a:r>
            <a:r>
              <a:rPr lang="de-DE" sz="2000" kern="0" dirty="0" err="1">
                <a:sym typeface="Wingdings" panose="05000000000000000000" pitchFamily="2" charset="2"/>
              </a:rPr>
              <a:t>when</a:t>
            </a:r>
            <a:r>
              <a:rPr lang="de-DE" sz="2000" kern="0" dirty="0">
                <a:sym typeface="Wingdings" panose="05000000000000000000" pitchFamily="2" charset="2"/>
              </a:rPr>
              <a:t> </a:t>
            </a:r>
            <a:r>
              <a:rPr lang="de-DE" sz="2000" kern="0" dirty="0" err="1">
                <a:sym typeface="Wingdings" panose="05000000000000000000" pitchFamily="2" charset="2"/>
              </a:rPr>
              <a:t>does</a:t>
            </a:r>
            <a:r>
              <a:rPr lang="de-DE" sz="2000" kern="0" dirty="0">
                <a:sym typeface="Wingdings" panose="05000000000000000000" pitchFamily="2" charset="2"/>
              </a:rPr>
              <a:t> a Laser </a:t>
            </a:r>
            <a:r>
              <a:rPr lang="de-DE" sz="2000" kern="0" dirty="0" err="1">
                <a:sym typeface="Wingdings" panose="05000000000000000000" pitchFamily="2" charset="2"/>
              </a:rPr>
              <a:t>count</a:t>
            </a:r>
            <a:r>
              <a:rPr lang="de-DE" sz="2000" kern="0" dirty="0">
                <a:sym typeface="Wingdings" panose="05000000000000000000" pitchFamily="2" charset="2"/>
              </a:rPr>
              <a:t> </a:t>
            </a:r>
            <a:r>
              <a:rPr lang="de-DE" sz="2000" kern="0" dirty="0" err="1">
                <a:sym typeface="Wingdings" panose="05000000000000000000" pitchFamily="2" charset="2"/>
              </a:rPr>
              <a:t>as</a:t>
            </a:r>
            <a:r>
              <a:rPr lang="de-DE" sz="2000" kern="0" dirty="0">
                <a:sym typeface="Wingdings" panose="05000000000000000000" pitchFamily="2" charset="2"/>
              </a:rPr>
              <a:t> </a:t>
            </a:r>
            <a:r>
              <a:rPr lang="de-DE" sz="2000" kern="0" dirty="0" err="1">
                <a:sym typeface="Wingdings" panose="05000000000000000000" pitchFamily="2" charset="2"/>
              </a:rPr>
              <a:t>weapon</a:t>
            </a:r>
            <a:r>
              <a:rPr lang="de-DE" sz="2000" kern="0" dirty="0">
                <a:sym typeface="Wingdings" panose="05000000000000000000" pitchFamily="2" charset="2"/>
              </a:rPr>
              <a:t>?</a:t>
            </a:r>
          </a:p>
          <a:p>
            <a:pPr marL="0" indent="0" algn="ctr">
              <a:buNone/>
            </a:pPr>
            <a:endParaRPr lang="de-DE" sz="2000" kern="0" dirty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de-DE" sz="2000" kern="0" dirty="0">
                <a:sym typeface="Wingdings" panose="05000000000000000000" pitchFamily="2" charset="2"/>
              </a:rPr>
              <a:t>And </a:t>
            </a:r>
            <a:r>
              <a:rPr lang="de-DE" sz="2000" kern="0" dirty="0" err="1">
                <a:sym typeface="Wingdings" panose="05000000000000000000" pitchFamily="2" charset="2"/>
              </a:rPr>
              <a:t>who</a:t>
            </a:r>
            <a:r>
              <a:rPr lang="de-DE" sz="2000" kern="0" dirty="0">
                <a:sym typeface="Wingdings" panose="05000000000000000000" pitchFamily="2" charset="2"/>
              </a:rPr>
              <a:t> </a:t>
            </a:r>
            <a:r>
              <a:rPr lang="de-DE" sz="2000" kern="0" dirty="0" err="1">
                <a:sym typeface="Wingdings" panose="05000000000000000000" pitchFamily="2" charset="2"/>
              </a:rPr>
              <a:t>is</a:t>
            </a:r>
            <a:r>
              <a:rPr lang="de-DE" sz="2000" kern="0" dirty="0">
                <a:sym typeface="Wingdings" panose="05000000000000000000" pitchFamily="2" charset="2"/>
              </a:rPr>
              <a:t> </a:t>
            </a:r>
            <a:r>
              <a:rPr lang="de-DE" sz="2000" kern="0" dirty="0" err="1">
                <a:sym typeface="Wingdings" panose="05000000000000000000" pitchFamily="2" charset="2"/>
              </a:rPr>
              <a:t>deciding</a:t>
            </a:r>
            <a:r>
              <a:rPr lang="de-DE" sz="2000" kern="0" dirty="0">
                <a:sym typeface="Wingdings" panose="05000000000000000000" pitchFamily="2" charset="2"/>
              </a:rPr>
              <a:t> </a:t>
            </a:r>
            <a:r>
              <a:rPr lang="de-DE" sz="2000" kern="0" dirty="0" err="1">
                <a:sym typeface="Wingdings" panose="05000000000000000000" pitchFamily="2" charset="2"/>
              </a:rPr>
              <a:t>it</a:t>
            </a:r>
            <a:r>
              <a:rPr lang="de-DE" sz="2000" kern="0" dirty="0">
                <a:sym typeface="Wingdings" panose="05000000000000000000" pitchFamily="2" charset="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02890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828407-0D24-5F97-32AE-20DD3E901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A77915-DA8E-3E97-AEDE-DC2980A00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1600" dirty="0">
                <a:solidFill>
                  <a:schemeClr val="tx1"/>
                </a:solidFill>
              </a:rPr>
              <a:t>[1] D. </a:t>
            </a:r>
            <a:r>
              <a:rPr lang="en-US" altLang="zh-CN" sz="1600" dirty="0" err="1">
                <a:solidFill>
                  <a:schemeClr val="tx1"/>
                </a:solidFill>
              </a:rPr>
              <a:t>Romagnoli</a:t>
            </a:r>
            <a:r>
              <a:rPr lang="en-US" altLang="zh-CN" sz="1600" dirty="0">
                <a:solidFill>
                  <a:schemeClr val="tx1"/>
                </a:solidFill>
              </a:rPr>
              <a:t>, S. Theil, De-orbiting satellites in LEO using solar sails, in: Proc. International Symposium on Space Flight Dynamics, 2011, pp. 1-13.</a:t>
            </a:r>
          </a:p>
          <a:p>
            <a:pPr marL="0" indent="0">
              <a:buNone/>
            </a:pPr>
            <a:r>
              <a:rPr lang="en-US" altLang="zh-CN" sz="1600" dirty="0">
                <a:solidFill>
                  <a:schemeClr val="tx1"/>
                </a:solidFill>
              </a:rPr>
              <a:t>[2] P.W. Kelly, R. Bevilacqua, L. Mazal, R.S. Erwin, </a:t>
            </a:r>
            <a:r>
              <a:rPr lang="en-US" altLang="zh-CN" sz="1600" dirty="0" err="1">
                <a:solidFill>
                  <a:schemeClr val="tx1"/>
                </a:solidFill>
              </a:rPr>
              <a:t>TugSat</a:t>
            </a:r>
            <a:r>
              <a:rPr lang="en-US" altLang="zh-CN" sz="1600" dirty="0">
                <a:solidFill>
                  <a:schemeClr val="tx1"/>
                </a:solidFill>
              </a:rPr>
              <a:t>: removing space debris from geostationary orbits using solar sails, J. Spacecraft Rockets 55 (2) (2018)437-450, </a:t>
            </a:r>
            <a:r>
              <a:rPr lang="en-US" altLang="zh-CN" sz="16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https://doi.org/10.2514/1.A33872</a:t>
            </a:r>
            <a:endParaRPr lang="en-US" altLang="zh-CN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sz="1600" dirty="0"/>
              <a:t>[3] </a:t>
            </a:r>
            <a:r>
              <a:rPr lang="en-US" altLang="zh-CN" sz="1600" dirty="0" err="1"/>
              <a:t>Biesbroek</a:t>
            </a:r>
            <a:r>
              <a:rPr lang="en-US" altLang="zh-CN" sz="1600" dirty="0"/>
              <a:t>, Aziz, </a:t>
            </a:r>
            <a:r>
              <a:rPr lang="en-US" altLang="zh-CN" sz="1600" dirty="0" err="1"/>
              <a:t>Wolahan</a:t>
            </a:r>
            <a:r>
              <a:rPr lang="en-US" altLang="zh-CN" sz="1600" dirty="0"/>
              <a:t>, </a:t>
            </a:r>
            <a:r>
              <a:rPr lang="en-US" altLang="zh-CN" sz="1600" dirty="0" err="1"/>
              <a:t>Cipolla</a:t>
            </a:r>
            <a:r>
              <a:rPr lang="en-US" altLang="zh-CN" sz="1600" dirty="0"/>
              <a:t>, Richard-</a:t>
            </a:r>
            <a:r>
              <a:rPr lang="en-US" altLang="zh-CN" sz="1600" dirty="0" err="1"/>
              <a:t>Noca</a:t>
            </a:r>
            <a:r>
              <a:rPr lang="en-US" altLang="zh-CN" sz="1600" dirty="0"/>
              <a:t>, </a:t>
            </a:r>
            <a:r>
              <a:rPr lang="en-US" altLang="zh-CN" sz="1600" dirty="0" err="1"/>
              <a:t>Piguet</a:t>
            </a:r>
            <a:r>
              <a:rPr lang="en-US" altLang="zh-CN" sz="1600" dirty="0"/>
              <a:t>. The Clearspace-1 mission: ESA and </a:t>
            </a:r>
            <a:r>
              <a:rPr lang="en-US" altLang="zh-CN" sz="1600" dirty="0" err="1"/>
              <a:t>Clearspace</a:t>
            </a:r>
            <a:r>
              <a:rPr lang="en-US" altLang="zh-CN" sz="1600" dirty="0"/>
              <a:t> team up to remove debris. Proc. 8</a:t>
            </a:r>
            <a:r>
              <a:rPr lang="en-US" altLang="zh-CN" sz="1600" baseline="30000" dirty="0"/>
              <a:t>th</a:t>
            </a:r>
            <a:r>
              <a:rPr lang="en-US" altLang="zh-CN" sz="1600" dirty="0"/>
              <a:t> European Conference on Space Debris (2021).</a:t>
            </a:r>
            <a:endParaRPr lang="de-DE" altLang="zh-CN" sz="1600" dirty="0"/>
          </a:p>
          <a:p>
            <a:pPr marL="0" indent="0">
              <a:buNone/>
            </a:pPr>
            <a:r>
              <a:rPr lang="de-DE" altLang="zh-CN" sz="1600" dirty="0"/>
              <a:t>[4] Carpenter. </a:t>
            </a:r>
            <a:r>
              <a:rPr lang="en-US" altLang="zh-CN" sz="1600" dirty="0"/>
              <a:t>Use of Electrodynamic Tethers for Satellite End of Life Deorbit Maneuvers. </a:t>
            </a:r>
          </a:p>
          <a:p>
            <a:pPr marL="0" indent="0">
              <a:buNone/>
            </a:pPr>
            <a:r>
              <a:rPr lang="de-DE" altLang="zh-CN" sz="1600" dirty="0"/>
              <a:t>[5] Castronuovo. Active space debris removalda preliminary mission analysis and design, Acta Astronaut. 69 (2011), 848-859.</a:t>
            </a:r>
          </a:p>
          <a:p>
            <a:pPr marL="0" indent="0">
              <a:buNone/>
            </a:pPr>
            <a:r>
              <a:rPr lang="en-US" altLang="zh-CN" sz="1600" dirty="0"/>
              <a:t>[6] </a:t>
            </a:r>
            <a:r>
              <a:rPr lang="en-US" altLang="zh-CN" sz="1600" dirty="0" err="1"/>
              <a:t>Covello</a:t>
            </a:r>
            <a:r>
              <a:rPr lang="en-US" altLang="zh-CN" sz="1600" dirty="0"/>
              <a:t>. Application of electrical propulsion for an active debris removal system: a system engineering approach, Adv. Space Res. 50 (2012), 918-931.</a:t>
            </a:r>
            <a:endParaRPr lang="de-DE" altLang="zh-CN" sz="1600" dirty="0"/>
          </a:p>
          <a:p>
            <a:pPr marL="0" indent="0">
              <a:buNone/>
            </a:pPr>
            <a:r>
              <a:rPr lang="de-DE" altLang="zh-CN" sz="1600" dirty="0"/>
              <a:t>[7] Gilchrist, Bilén, Hoyt, Stone, Vaughn, Fuhrhop, Khazanov, Krause, Johnson. </a:t>
            </a:r>
            <a:r>
              <a:rPr lang="en-US" altLang="zh-CN" sz="1600" dirty="0"/>
              <a:t>The PROPEL Electrodynamic Tether Mission and Connecting to the Ionosphere. 12th Spacecraft Charging Technology Conference (2012).</a:t>
            </a: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991930D-47AA-C2D9-4085-031F9D3D1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68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69123366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828407-0D24-5F97-32AE-20DD3E901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A77915-DA8E-3E97-AEDE-DC2980A00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zh-CN" sz="1600" dirty="0"/>
              <a:t>[8] Levin, Pearson, Carroll. Wholesale debris removal from LEO, Acta Astronaut. 73 (2012), 100-108.</a:t>
            </a:r>
          </a:p>
          <a:p>
            <a:pPr marL="0" indent="0">
              <a:buNone/>
            </a:pPr>
            <a:r>
              <a:rPr lang="en-US" altLang="zh-CN" sz="1600" dirty="0"/>
              <a:t>[9] Kobayashi, </a:t>
            </a:r>
            <a:r>
              <a:rPr lang="en-US" altLang="zh-CN" sz="1600" dirty="0" err="1"/>
              <a:t>Yamagiwa</a:t>
            </a:r>
            <a:r>
              <a:rPr lang="en-US" altLang="zh-CN" sz="1600" dirty="0"/>
              <a:t>, Otsu, Kawamoto (2009). Deployment Dynamics Of An Electrodynamic Tether From A Small Satellite. Transactions of The Japan Society for Aeronautical and Space Sciences, Space Technology Japan. 7.</a:t>
            </a:r>
            <a:endParaRPr lang="de-DE" altLang="zh-CN" sz="1600" dirty="0"/>
          </a:p>
          <a:p>
            <a:pPr marL="0" indent="0">
              <a:buNone/>
            </a:pPr>
            <a:r>
              <a:rPr lang="de-DE" altLang="zh-CN" sz="1600" dirty="0"/>
              <a:t>[10] Nishida, Kawamoto. Strategy for capturing of a tumbling space debris, Acta Astronaut. 68 (2011), 113-120.</a:t>
            </a:r>
          </a:p>
          <a:p>
            <a:pPr marL="0" indent="0">
              <a:buNone/>
            </a:pPr>
            <a:r>
              <a:rPr lang="de-DE" altLang="zh-CN" sz="1600" dirty="0"/>
              <a:t>[11] Nishida, Kawamoto, Okawa, Terui, Kitamura. Space debris removal system using a small satellite, Acta Astronaut. 65 (2009) 95-102</a:t>
            </a:r>
          </a:p>
          <a:p>
            <a:pPr marL="0" indent="0">
              <a:buNone/>
            </a:pPr>
            <a:r>
              <a:rPr lang="de-DE" altLang="zh-CN" sz="1600" dirty="0"/>
              <a:t>[12] Ruggiero, Pergola, Andrenucci. Small electric propulsion platform for active space debris removal, IEEE Trans. Plasma Sci. 43 (No. 12) (2015) 4200-4209</a:t>
            </a:r>
            <a:endParaRPr lang="en-US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[13] C. Phipps, Clearing space debris with lasers, SPIE, 2012.</a:t>
            </a:r>
          </a:p>
          <a:p>
            <a:pPr marL="0" indent="0">
              <a:buNone/>
            </a:pPr>
            <a:r>
              <a:rPr lang="de-DE" sz="1600" dirty="0">
                <a:solidFill>
                  <a:schemeClr val="tx1"/>
                </a:solidFill>
              </a:rPr>
              <a:t>[14] H. A. Eckel et. Al., Laser-</a:t>
            </a:r>
            <a:r>
              <a:rPr lang="de-DE" sz="1600" dirty="0" err="1">
                <a:solidFill>
                  <a:schemeClr val="tx1"/>
                </a:solidFill>
              </a:rPr>
              <a:t>Based</a:t>
            </a:r>
            <a:r>
              <a:rPr lang="de-DE" sz="1600" dirty="0">
                <a:solidFill>
                  <a:schemeClr val="tx1"/>
                </a:solidFill>
              </a:rPr>
              <a:t> Space </a:t>
            </a:r>
            <a:r>
              <a:rPr lang="de-DE" sz="1600" dirty="0" err="1">
                <a:solidFill>
                  <a:schemeClr val="tx1"/>
                </a:solidFill>
              </a:rPr>
              <a:t>Debris</a:t>
            </a:r>
            <a:r>
              <a:rPr lang="de-DE" sz="1600" dirty="0">
                <a:solidFill>
                  <a:schemeClr val="tx1"/>
                </a:solidFill>
              </a:rPr>
              <a:t> </a:t>
            </a:r>
            <a:r>
              <a:rPr lang="de-DE" sz="1600" dirty="0" err="1">
                <a:solidFill>
                  <a:schemeClr val="tx1"/>
                </a:solidFill>
              </a:rPr>
              <a:t>Removal</a:t>
            </a:r>
            <a:r>
              <a:rPr lang="de-DE" sz="1600" dirty="0">
                <a:solidFill>
                  <a:schemeClr val="tx1"/>
                </a:solidFill>
              </a:rPr>
              <a:t>, JAPCC Journal 22,      2016</a:t>
            </a:r>
          </a:p>
          <a:p>
            <a:pPr marL="0" indent="0">
              <a:buNone/>
            </a:pPr>
            <a:r>
              <a:rPr lang="de-DE" sz="1600" dirty="0">
                <a:solidFill>
                  <a:schemeClr val="tx1"/>
                </a:solidFill>
              </a:rPr>
              <a:t>[15] </a:t>
            </a:r>
            <a:r>
              <a:rPr lang="en-US" sz="1600" dirty="0">
                <a:solidFill>
                  <a:schemeClr val="tx1"/>
                </a:solidFill>
              </a:rPr>
              <a:t>R. </a:t>
            </a:r>
            <a:r>
              <a:rPr lang="en-US" sz="1600" dirty="0" err="1">
                <a:solidFill>
                  <a:schemeClr val="tx1"/>
                </a:solidFill>
              </a:rPr>
              <a:t>Soulard</a:t>
            </a:r>
            <a:r>
              <a:rPr lang="en-US" sz="1600" dirty="0">
                <a:solidFill>
                  <a:schemeClr val="tx1"/>
                </a:solidFill>
              </a:rPr>
              <a:t>, et al., ICAN: A novel laser architecture for space debris removal, 2014, in: Acta </a:t>
            </a:r>
            <a:r>
              <a:rPr lang="en-US" sz="1600" dirty="0" err="1">
                <a:solidFill>
                  <a:schemeClr val="tx1"/>
                </a:solidFill>
              </a:rPr>
              <a:t>Astronautica</a:t>
            </a:r>
            <a:r>
              <a:rPr lang="en-US" sz="1600" dirty="0">
                <a:solidFill>
                  <a:schemeClr val="tx1"/>
                </a:solidFill>
              </a:rPr>
              <a:t>, Volume 105, Issue 1, 2014, Pages 192-200, ISSN 0094-5765, </a:t>
            </a:r>
            <a:r>
              <a:rPr lang="en-US" sz="16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https://doi.org/10.1016/j.actaastro.2014.09.004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991930D-47AA-C2D9-4085-031F9D3D1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69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894195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C005B-DEAA-2D6C-4FF3-6F4FFBE2D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Gabbard </a:t>
            </a:r>
            <a:r>
              <a:rPr lang="en-US" altLang="zh-CN" dirty="0" err="1"/>
              <a:t>Diagramm</a:t>
            </a:r>
            <a:endParaRPr lang="zh-CN" altLang="en-US" dirty="0"/>
          </a:p>
        </p:txBody>
      </p:sp>
      <p:pic>
        <p:nvPicPr>
          <p:cNvPr id="6" name="Content Placeholder 5" descr="A picture containing shape&#10;&#10;Description automatically generated">
            <a:extLst>
              <a:ext uri="{FF2B5EF4-FFF2-40B4-BE49-F238E27FC236}">
                <a16:creationId xmlns:a16="http://schemas.microsoft.com/office/drawing/2014/main" id="{41693F25-A49C-09E9-E5CB-5E5A98576F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062" y="1412776"/>
            <a:ext cx="5890187" cy="441764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6E28E-2A21-E7E6-0826-067DCE11D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7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52500336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7790F1-539E-9F31-D270-2BEB18A5B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Sources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197FD5-A499-A22C-4B86-E77DC1C74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altLang="zh-CN" sz="1600" dirty="0">
                <a:solidFill>
                  <a:schemeClr val="tx1"/>
                </a:solidFill>
              </a:rPr>
              <a:t>[16] </a:t>
            </a:r>
            <a:r>
              <a:rPr lang="en-US" altLang="zh-CN" sz="1600" dirty="0">
                <a:solidFill>
                  <a:schemeClr val="tx1"/>
                </a:solidFill>
              </a:rPr>
              <a:t>P. Maier, et al., ISU team project: an integral view on space debris mitigation and removal, 2013, in: Proceedings of 6th European Conference on Space Debris, Darmstadt 22–25</a:t>
            </a:r>
          </a:p>
          <a:p>
            <a:pPr marL="0" indent="0">
              <a:buNone/>
            </a:pPr>
            <a:r>
              <a:rPr lang="de-DE" altLang="zh-CN" sz="1600" dirty="0">
                <a:solidFill>
                  <a:schemeClr val="tx1"/>
                </a:solidFill>
              </a:rPr>
              <a:t>[17] </a:t>
            </a:r>
            <a:r>
              <a:rPr lang="en-US" altLang="zh-CN" sz="1600" dirty="0">
                <a:solidFill>
                  <a:schemeClr val="tx1"/>
                </a:solidFill>
              </a:rPr>
              <a:t>C. Phipps et al., </a:t>
            </a:r>
            <a:r>
              <a:rPr lang="en-US" altLang="zh-CN" sz="1600" b="0" i="0" dirty="0">
                <a:solidFill>
                  <a:schemeClr val="tx1"/>
                </a:solidFill>
                <a:effectLst/>
              </a:rPr>
              <a:t>ORION: Clearing near-Earth space debris using a 20-kW, 530-nm, Earth-based, repetitively pulsed laser, Laser and Particle Beams, 14. 1 – 44, 1996</a:t>
            </a:r>
          </a:p>
          <a:p>
            <a:pPr marL="0" indent="0">
              <a:buNone/>
            </a:pPr>
            <a:r>
              <a:rPr lang="en-US" altLang="zh-CN" sz="1600" dirty="0">
                <a:solidFill>
                  <a:schemeClr val="tx1"/>
                </a:solidFill>
              </a:rPr>
              <a:t>[18] O’Reilly, </a:t>
            </a:r>
            <a:r>
              <a:rPr lang="en-US" altLang="zh-CN" sz="1600" dirty="0" err="1">
                <a:solidFill>
                  <a:schemeClr val="tx1"/>
                </a:solidFill>
              </a:rPr>
              <a:t>Herdrich</a:t>
            </a:r>
            <a:r>
              <a:rPr lang="en-US" altLang="zh-CN" sz="1600" dirty="0">
                <a:solidFill>
                  <a:schemeClr val="tx1"/>
                </a:solidFill>
              </a:rPr>
              <a:t>, Kavanagh. Electric Propulsion Methods for Small Satellites: A Review. Aerospace 2021, 8, 22</a:t>
            </a:r>
            <a:endParaRPr lang="de-DE" altLang="zh-CN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CN" sz="1600" b="0" i="0" dirty="0">
              <a:solidFill>
                <a:schemeClr val="tx1"/>
              </a:solidFill>
              <a:effectLst/>
            </a:endParaRPr>
          </a:p>
          <a:p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30A2B0-AFE9-5598-FD2F-BDFED7465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70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15112169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66A55-F8EE-6573-ACD7-D13F9D9EE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CD485-DA88-2CEA-FA43-955C3A488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584" y="2708920"/>
            <a:ext cx="7772400" cy="464820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CN" sz="4400" dirty="0"/>
              <a:t>Thank you very much</a:t>
            </a:r>
          </a:p>
          <a:p>
            <a:pPr marL="0" indent="0" algn="ctr">
              <a:buNone/>
            </a:pPr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5BA15-47F8-7EB3-DA94-292484AC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71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4233385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DCF6CCE9-FBA3-7C9C-A0C5-2CF98EE0B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32" y="3168603"/>
            <a:ext cx="4015718" cy="35369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CB47679-1557-5B71-5BE3-3727AC435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931" y="3168603"/>
            <a:ext cx="3911920" cy="35158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FB3E67E-6C0D-6010-633A-0E0C7B47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Distribution in SEP.2022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21291661-356D-BB09-4360-D2B54A07F7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577" y="980729"/>
            <a:ext cx="3744416" cy="3468870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0BD4DD-3B4F-2CD9-FB50-7ACF946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8</a:t>
            </a:fld>
            <a:endParaRPr lang="de-DE" altLang="en-US" dirty="0"/>
          </a:p>
        </p:txBody>
      </p:sp>
    </p:spTree>
    <p:extLst>
      <p:ext uri="{BB962C8B-B14F-4D97-AF65-F5344CB8AC3E}">
        <p14:creationId xmlns:p14="http://schemas.microsoft.com/office/powerpoint/2010/main" val="2817773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605CAEA7-7CCB-0548-DFD5-91E7BDD3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zh-CN" sz="3000" dirty="0"/>
              <a:t>Orbit</a:t>
            </a:r>
            <a:r>
              <a:rPr lang="en-US" altLang="zh-CN" sz="3000" dirty="0"/>
              <a:t> integration with atmospheric resistance</a:t>
            </a:r>
            <a:endParaRPr lang="de-DE" sz="3000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F41D8CE-6699-882B-6CD9-A49825E184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Space Debris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F349D1-F090-81C6-A96C-C4E93AAE1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6A0649-E50C-4844-BD05-C05B747519B9}" type="slidenum">
              <a:rPr lang="de-DE" altLang="en-US" smtClean="0"/>
              <a:pPr>
                <a:defRPr/>
              </a:pPr>
              <a:t>9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726760647"/>
      </p:ext>
    </p:extLst>
  </p:cSld>
  <p:clrMapOvr>
    <a:masterClrMapping/>
  </p:clrMapOvr>
</p:sld>
</file>

<file path=ppt/theme/theme1.xml><?xml version="1.0" encoding="utf-8"?>
<a:theme xmlns:a="http://schemas.openxmlformats.org/drawingml/2006/main" name="SepiaGray">
  <a:themeElements>
    <a:clrScheme name="SepiaGray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epiaGray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epiaGray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epiaGray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piaGray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piaGray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piaGray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piaGray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piaGray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SepiaGray</Template>
  <TotalTime>768</TotalTime>
  <Words>2654</Words>
  <Application>Microsoft Office PowerPoint</Application>
  <PresentationFormat>全屏显示(4:3)</PresentationFormat>
  <Paragraphs>451</Paragraphs>
  <Slides>71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71</vt:i4>
      </vt:variant>
    </vt:vector>
  </HeadingPairs>
  <TitlesOfParts>
    <vt:vector size="79" baseType="lpstr">
      <vt:lpstr>Arial</vt:lpstr>
      <vt:lpstr>Calibri</vt:lpstr>
      <vt:lpstr>Cambria Math</vt:lpstr>
      <vt:lpstr>Symbol</vt:lpstr>
      <vt:lpstr>Times New Roman</vt:lpstr>
      <vt:lpstr>Univers</vt:lpstr>
      <vt:lpstr>Wingdings</vt:lpstr>
      <vt:lpstr>SepiaGray</vt:lpstr>
      <vt:lpstr>Space Debris</vt:lpstr>
      <vt:lpstr>Why we are interested</vt:lpstr>
      <vt:lpstr>Objects counting</vt:lpstr>
      <vt:lpstr>Objects classification in 2022</vt:lpstr>
      <vt:lpstr>Inclination from 2005 - 2022 </vt:lpstr>
      <vt:lpstr>Height from 2005 - 2022 </vt:lpstr>
      <vt:lpstr>Gabbard Diagramm</vt:lpstr>
      <vt:lpstr>Distribution in SEP.2022</vt:lpstr>
      <vt:lpstr>Orbit integration with atmospheric resistance</vt:lpstr>
      <vt:lpstr>Atmospheric influence</vt:lpstr>
      <vt:lpstr>msise00 model</vt:lpstr>
      <vt:lpstr>Atmosphere model compare</vt:lpstr>
      <vt:lpstr>Atmosphere model compare</vt:lpstr>
      <vt:lpstr>Integration and simplification </vt:lpstr>
      <vt:lpstr>Integration Result for circular orbit</vt:lpstr>
      <vt:lpstr>Integration Result for circular orbit</vt:lpstr>
      <vt:lpstr>Integration Result for ellipsoidal orbit</vt:lpstr>
      <vt:lpstr>Integration Result for ellipsoidal orbit</vt:lpstr>
      <vt:lpstr>Integration Result for ellipsoidal orbit</vt:lpstr>
      <vt:lpstr>Integration Result for ellipsoidal orbit</vt:lpstr>
      <vt:lpstr>Integration Result for ellipsoidal orbit</vt:lpstr>
      <vt:lpstr>Integration Result for ellipsoidal orbit</vt:lpstr>
      <vt:lpstr>Time for reentry with different parameters</vt:lpstr>
      <vt:lpstr>Area to mass ratio distribution</vt:lpstr>
      <vt:lpstr>Eccentricity and long half axis distribution</vt:lpstr>
      <vt:lpstr>sail based</vt:lpstr>
      <vt:lpstr>Motivation</vt:lpstr>
      <vt:lpstr>Principle</vt:lpstr>
      <vt:lpstr>Simulation: Equations of Motion</vt:lpstr>
      <vt:lpstr>Simulation in paper : Parameter</vt:lpstr>
      <vt:lpstr>Results: altitude over the geoid over time</vt:lpstr>
      <vt:lpstr>Simulation in matlab</vt:lpstr>
      <vt:lpstr>Results: cross area over time</vt:lpstr>
      <vt:lpstr>Problem: orbit at 600km</vt:lpstr>
      <vt:lpstr>Other Approach: Solar radiation pressure</vt:lpstr>
      <vt:lpstr>TugSat</vt:lpstr>
      <vt:lpstr>Deorbit Simulation: Semimajor Axis</vt:lpstr>
      <vt:lpstr>Deorbit Simulation: Eccentricity</vt:lpstr>
      <vt:lpstr>Deorbit Simulation: Return</vt:lpstr>
      <vt:lpstr>Satellite based</vt:lpstr>
      <vt:lpstr>Mission concept</vt:lpstr>
      <vt:lpstr>Mission concept</vt:lpstr>
      <vt:lpstr>De-orbiting</vt:lpstr>
      <vt:lpstr>Propulsion</vt:lpstr>
      <vt:lpstr>Electrodynamic tether</vt:lpstr>
      <vt:lpstr>Electrodynamic tether</vt:lpstr>
      <vt:lpstr>EDT - Acceleration</vt:lpstr>
      <vt:lpstr>Rendez-vous – Hill equations</vt:lpstr>
      <vt:lpstr>Rendez-vous</vt:lpstr>
      <vt:lpstr>Rendez-vous</vt:lpstr>
      <vt:lpstr>Rendez-vous</vt:lpstr>
      <vt:lpstr>Current situation</vt:lpstr>
      <vt:lpstr>Challenges</vt:lpstr>
      <vt:lpstr>Laser orbit Debris Removal (LODR)</vt:lpstr>
      <vt:lpstr>Concept</vt:lpstr>
      <vt:lpstr>Concept</vt:lpstr>
      <vt:lpstr>Speed Change</vt:lpstr>
      <vt:lpstr>Angular Velocity and Accuracy</vt:lpstr>
      <vt:lpstr>Pros and Cons</vt:lpstr>
      <vt:lpstr>ICAN based orbital solar-powered debris sweeper</vt:lpstr>
      <vt:lpstr>Concept</vt:lpstr>
      <vt:lpstr>Concept</vt:lpstr>
      <vt:lpstr>Concept</vt:lpstr>
      <vt:lpstr>Concept</vt:lpstr>
      <vt:lpstr>Pros and Cons</vt:lpstr>
      <vt:lpstr>Current Situation</vt:lpstr>
      <vt:lpstr>Current Situation</vt:lpstr>
      <vt:lpstr>Sources</vt:lpstr>
      <vt:lpstr>Sources</vt:lpstr>
      <vt:lpstr>Sources</vt:lpstr>
      <vt:lpstr>PowerPoint 演示文稿</vt:lpstr>
    </vt:vector>
  </TitlesOfParts>
  <Company>GIS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GIS powerpoint</dc:title>
  <dc:creator>Nico Sneeuw</dc:creator>
  <cp:lastModifiedBy>Ziqing Yu</cp:lastModifiedBy>
  <cp:revision>195</cp:revision>
  <cp:lastPrinted>2020-11-11T00:04:42Z</cp:lastPrinted>
  <dcterms:created xsi:type="dcterms:W3CDTF">2009-11-23T14:26:07Z</dcterms:created>
  <dcterms:modified xsi:type="dcterms:W3CDTF">2023-02-03T08:53:32Z</dcterms:modified>
</cp:coreProperties>
</file>